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/>
          <p:cNvSpPr/>
          <p:nvPr/>
        </p:nvSpPr>
        <p:spPr>
          <a:xfrm rot="20202671">
            <a:off x="397431" y="221685"/>
            <a:ext cx="6498740" cy="6498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19050" cap="flat">
            <a:noFill/>
            <a:prstDash val="solid"/>
            <a:round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endParaRPr sz="1867"/>
          </a:p>
        </p:txBody>
      </p:sp>
      <p:pic>
        <p:nvPicPr>
          <p:cNvPr id="14" name="Shap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53" y="5728638"/>
            <a:ext cx="2153263" cy="103356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56"/>
          <p:cNvSpPr txBox="1">
            <a:spLocks noGrp="1"/>
          </p:cNvSpPr>
          <p:nvPr>
            <p:ph type="body" sz="quarter" idx="13"/>
          </p:nvPr>
        </p:nvSpPr>
        <p:spPr>
          <a:xfrm>
            <a:off x="1113300" y="1429466"/>
            <a:ext cx="5066400" cy="16619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4800" b="1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Shape 54"/>
          <p:cNvSpPr txBox="1">
            <a:spLocks noGrp="1"/>
          </p:cNvSpPr>
          <p:nvPr>
            <p:ph type="body" sz="quarter" idx="14"/>
          </p:nvPr>
        </p:nvSpPr>
        <p:spPr>
          <a:xfrm>
            <a:off x="1107766" y="4365876"/>
            <a:ext cx="5021201" cy="108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83"/>
          <p:cNvSpPr/>
          <p:nvPr/>
        </p:nvSpPr>
        <p:spPr>
          <a:xfrm rot="5400000">
            <a:off x="184812" y="398188"/>
            <a:ext cx="508801" cy="50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9" name="Shape 84"/>
          <p:cNvSpPr/>
          <p:nvPr/>
        </p:nvSpPr>
        <p:spPr>
          <a:xfrm rot="5400000">
            <a:off x="853366" y="117247"/>
            <a:ext cx="508801" cy="508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0" name="Shape 85"/>
          <p:cNvSpPr/>
          <p:nvPr/>
        </p:nvSpPr>
        <p:spPr>
          <a:xfrm rot="5407322">
            <a:off x="379364" y="1123155"/>
            <a:ext cx="375601" cy="37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1" name="Shape 86"/>
          <p:cNvSpPr/>
          <p:nvPr/>
        </p:nvSpPr>
        <p:spPr>
          <a:xfrm rot="18330948">
            <a:off x="6289250" y="6263094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" name="Shape 87"/>
          <p:cNvSpPr/>
          <p:nvPr/>
        </p:nvSpPr>
        <p:spPr>
          <a:xfrm rot="18328638">
            <a:off x="5603985" y="6286321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3" name="Shape 88"/>
          <p:cNvSpPr/>
          <p:nvPr/>
        </p:nvSpPr>
        <p:spPr>
          <a:xfrm rot="18336088">
            <a:off x="6446628" y="5686067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8" name="Shape 89"/>
          <p:cNvSpPr/>
          <p:nvPr/>
        </p:nvSpPr>
        <p:spPr>
          <a:xfrm rot="18336088">
            <a:off x="6142995" y="6022902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9" name="Shape 90"/>
          <p:cNvSpPr/>
          <p:nvPr/>
        </p:nvSpPr>
        <p:spPr>
          <a:xfrm rot="5400000">
            <a:off x="529125" y="954400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20" name="Shape 91"/>
          <p:cNvSpPr/>
          <p:nvPr/>
        </p:nvSpPr>
        <p:spPr>
          <a:xfrm rot="5400000">
            <a:off x="314610" y="1622332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noFill/>
          </a:ln>
        </p:spPr>
        <p:txBody>
          <a:bodyPr lIns="60959" rIns="60959" anchor="ctr"/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6971758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ertical Photo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48"/>
          <p:cNvSpPr/>
          <p:nvPr/>
        </p:nvSpPr>
        <p:spPr>
          <a:xfrm>
            <a:off x="6297934" y="1897466"/>
            <a:ext cx="4484801" cy="4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124" name="Shape 1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" y="6078669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50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6" name="Shape 151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7" name="Shape 152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8" name="Shape 153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9" name="Shape 154"/>
          <p:cNvSpPr>
            <a:spLocks noGrp="1"/>
          </p:cNvSpPr>
          <p:nvPr>
            <p:ph type="pic" sz="half" idx="13"/>
          </p:nvPr>
        </p:nvSpPr>
        <p:spPr>
          <a:xfrm>
            <a:off x="6383388" y="203201"/>
            <a:ext cx="4301064" cy="6451596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hape 147"/>
          <p:cNvSpPr/>
          <p:nvPr/>
        </p:nvSpPr>
        <p:spPr>
          <a:xfrm>
            <a:off x="1321833" y="2936630"/>
            <a:ext cx="3841203" cy="94370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4" name="Rectangle"/>
          <p:cNvSpPr/>
          <p:nvPr/>
        </p:nvSpPr>
        <p:spPr>
          <a:xfrm>
            <a:off x="1422034" y="1702492"/>
            <a:ext cx="3640801" cy="2062331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sz="1867"/>
          </a:p>
        </p:txBody>
      </p:sp>
      <p:sp>
        <p:nvSpPr>
          <p:cNvPr id="15" name="Photo caption goes here. Photo caption goes here. Photo caption goes here.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22034" y="2656871"/>
            <a:ext cx="3640801" cy="104660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Photo caption goes here. Photo caption goes here. Photo </a:t>
            </a:r>
            <a:r>
              <a:rPr dirty="0" smtClean="0"/>
              <a:t>caption </a:t>
            </a:r>
            <a:r>
              <a:rPr dirty="0"/>
              <a:t>goes here</a:t>
            </a:r>
            <a:r>
              <a:rPr dirty="0" smtClean="0"/>
              <a:t>.</a:t>
            </a:r>
            <a:r>
              <a:rPr lang="en-US" dirty="0" smtClean="0"/>
              <a:t> Photo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7393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ertical Photo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48"/>
          <p:cNvSpPr/>
          <p:nvPr/>
        </p:nvSpPr>
        <p:spPr>
          <a:xfrm>
            <a:off x="6297934" y="2661139"/>
            <a:ext cx="4484801" cy="40999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124" name="Shape 1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" y="6078669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50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6" name="Shape 151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7" name="Shape 152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8" name="Shape 153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29" name="Shape 154"/>
          <p:cNvSpPr>
            <a:spLocks noGrp="1"/>
          </p:cNvSpPr>
          <p:nvPr>
            <p:ph type="pic" sz="half" idx="13"/>
          </p:nvPr>
        </p:nvSpPr>
        <p:spPr>
          <a:xfrm>
            <a:off x="6383388" y="1972388"/>
            <a:ext cx="4301064" cy="4682408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hoto caption goes here. Photo caption goes here. Photo caption goes here.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709401" y="1972388"/>
            <a:ext cx="3640801" cy="1723516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-4063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roxima Nova"/>
              <a:buNone/>
              <a:tabLst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2800"/>
            </a:pPr>
            <a:endParaRPr lang="en-US" sz="1600" dirty="0" smtClean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>
              <a:lnSpc>
                <a:spcPct val="100000"/>
              </a:lnSpc>
              <a:buClr>
                <a:srgbClr val="FFFFFF"/>
              </a:buClr>
              <a:buSzPts val="1200"/>
              <a:buFont typeface="Proxima Nova"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dirty="0" smtClean="0"/>
              <a:t>Lorem ipsum</a:t>
            </a:r>
          </a:p>
          <a:p>
            <a:pPr indent="-304800">
              <a:lnSpc>
                <a:spcPct val="100000"/>
              </a:lnSpc>
              <a:buClr>
                <a:srgbClr val="FFFFFF"/>
              </a:buClr>
              <a:buSzPts val="1200"/>
              <a:buFont typeface="Proxima Nova"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2" name="Shape 141"/>
          <p:cNvSpPr/>
          <p:nvPr/>
        </p:nvSpPr>
        <p:spPr>
          <a:xfrm>
            <a:off x="620888" y="786750"/>
            <a:ext cx="10273131" cy="615201"/>
          </a:xfrm>
          <a:prstGeom prst="rect">
            <a:avLst/>
          </a:prstGeom>
          <a:solidFill>
            <a:srgbClr val="FFF200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23" name="Rectangle"/>
          <p:cNvSpPr/>
          <p:nvPr/>
        </p:nvSpPr>
        <p:spPr>
          <a:xfrm>
            <a:off x="667797" y="473864"/>
            <a:ext cx="10076403" cy="789203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24" name="Shape 92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67798" y="448212"/>
            <a:ext cx="10076401" cy="677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ClrTx/>
              <a:buSzTx/>
              <a:buFontTx/>
              <a:buNone/>
              <a:defRPr sz="3200" b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Title </a:t>
            </a:r>
            <a:r>
              <a:rPr lang="en-US" dirty="0" smtClean="0"/>
              <a:t>G</a:t>
            </a:r>
            <a:r>
              <a:rPr dirty="0" smtClean="0"/>
              <a:t>oes </a:t>
            </a:r>
            <a:r>
              <a:rPr lang="en-US" dirty="0" smtClean="0"/>
              <a:t>H</a:t>
            </a:r>
            <a:r>
              <a:rPr dirty="0" smtClean="0"/>
              <a:t>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390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ts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97"/>
          <p:cNvGrpSpPr/>
          <p:nvPr/>
        </p:nvGrpSpPr>
        <p:grpSpPr>
          <a:xfrm>
            <a:off x="1341889" y="2028284"/>
            <a:ext cx="2801456" cy="2801456"/>
            <a:chOff x="329755" y="329755"/>
            <a:chExt cx="2101090" cy="2101090"/>
          </a:xfrm>
        </p:grpSpPr>
        <p:sp>
          <p:nvSpPr>
            <p:cNvPr id="139" name="Shape"/>
            <p:cNvSpPr/>
            <p:nvPr/>
          </p:nvSpPr>
          <p:spPr>
            <a:xfrm rot="20202671">
              <a:off x="329755" y="329755"/>
              <a:ext cx="2101090" cy="2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26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326"/>
                  </a:lnTo>
                  <a:lnTo>
                    <a:pt x="21600" y="15274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274"/>
                  </a:lnTo>
                  <a:close/>
                </a:path>
              </a:pathLst>
            </a:custGeom>
            <a:solidFill>
              <a:srgbClr val="1E4B87"/>
            </a:solidFill>
            <a:ln w="19050" cap="flat">
              <a:solidFill>
                <a:srgbClr val="FFF2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67"/>
            </a:p>
          </p:txBody>
        </p:sp>
        <p:sp>
          <p:nvSpPr>
            <p:cNvPr id="140" name="Text"/>
            <p:cNvSpPr txBox="1"/>
            <p:nvPr/>
          </p:nvSpPr>
          <p:spPr>
            <a:xfrm rot="20202671">
              <a:off x="637449" y="1203316"/>
              <a:ext cx="1485702" cy="353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rPr sz="1867"/>
                <a:t> </a:t>
              </a:r>
            </a:p>
          </p:txBody>
        </p:sp>
      </p:grpSp>
      <p:sp>
        <p:nvSpPr>
          <p:cNvPr id="143" name="Shape 99"/>
          <p:cNvSpPr/>
          <p:nvPr/>
        </p:nvSpPr>
        <p:spPr>
          <a:xfrm rot="5400000">
            <a:off x="136347" y="381972"/>
            <a:ext cx="508801" cy="50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44" name="Shape 100"/>
          <p:cNvSpPr/>
          <p:nvPr/>
        </p:nvSpPr>
        <p:spPr>
          <a:xfrm rot="5400000">
            <a:off x="804904" y="101031"/>
            <a:ext cx="508801" cy="508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45" name="Shape 101"/>
          <p:cNvSpPr/>
          <p:nvPr/>
        </p:nvSpPr>
        <p:spPr>
          <a:xfrm rot="5407322">
            <a:off x="498372" y="1033255"/>
            <a:ext cx="375603" cy="37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46" name="Shape 102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47" name="Shape 103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48" name="Shape 104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49" name="Shape 105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50" name="Shape 106"/>
          <p:cNvSpPr/>
          <p:nvPr/>
        </p:nvSpPr>
        <p:spPr>
          <a:xfrm rot="5400000">
            <a:off x="648134" y="864498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51" name="Shape 107"/>
          <p:cNvSpPr/>
          <p:nvPr/>
        </p:nvSpPr>
        <p:spPr>
          <a:xfrm rot="5400000">
            <a:off x="266134" y="1546565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grpSp>
        <p:nvGrpSpPr>
          <p:cNvPr id="154" name="Shape 108"/>
          <p:cNvGrpSpPr/>
          <p:nvPr/>
        </p:nvGrpSpPr>
        <p:grpSpPr>
          <a:xfrm>
            <a:off x="4681223" y="2028284"/>
            <a:ext cx="2801456" cy="2801456"/>
            <a:chOff x="329755" y="329755"/>
            <a:chExt cx="2101090" cy="2101090"/>
          </a:xfrm>
        </p:grpSpPr>
        <p:sp>
          <p:nvSpPr>
            <p:cNvPr id="152" name="Shape"/>
            <p:cNvSpPr/>
            <p:nvPr/>
          </p:nvSpPr>
          <p:spPr>
            <a:xfrm rot="20202671">
              <a:off x="329755" y="329755"/>
              <a:ext cx="2101090" cy="2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26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326"/>
                  </a:lnTo>
                  <a:lnTo>
                    <a:pt x="21600" y="15274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274"/>
                  </a:lnTo>
                  <a:close/>
                </a:path>
              </a:pathLst>
            </a:custGeom>
            <a:solidFill>
              <a:srgbClr val="1E4B87"/>
            </a:solidFill>
            <a:ln w="19050" cap="flat">
              <a:solidFill>
                <a:srgbClr val="FFF2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67"/>
            </a:p>
          </p:txBody>
        </p:sp>
        <p:sp>
          <p:nvSpPr>
            <p:cNvPr id="153" name="Text"/>
            <p:cNvSpPr txBox="1"/>
            <p:nvPr/>
          </p:nvSpPr>
          <p:spPr>
            <a:xfrm rot="20202671">
              <a:off x="637449" y="1203316"/>
              <a:ext cx="1485702" cy="353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rPr sz="1867"/>
                <a:t> </a:t>
              </a:r>
            </a:p>
          </p:txBody>
        </p:sp>
      </p:grpSp>
      <p:grpSp>
        <p:nvGrpSpPr>
          <p:cNvPr id="157" name="Shape 109"/>
          <p:cNvGrpSpPr/>
          <p:nvPr/>
        </p:nvGrpSpPr>
        <p:grpSpPr>
          <a:xfrm>
            <a:off x="8048656" y="2028284"/>
            <a:ext cx="2801456" cy="2801456"/>
            <a:chOff x="329755" y="329755"/>
            <a:chExt cx="2101090" cy="2101090"/>
          </a:xfrm>
        </p:grpSpPr>
        <p:sp>
          <p:nvSpPr>
            <p:cNvPr id="155" name="Shape"/>
            <p:cNvSpPr/>
            <p:nvPr/>
          </p:nvSpPr>
          <p:spPr>
            <a:xfrm rot="20202671">
              <a:off x="329755" y="329755"/>
              <a:ext cx="2101090" cy="2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26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326"/>
                  </a:lnTo>
                  <a:lnTo>
                    <a:pt x="21600" y="15274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274"/>
                  </a:lnTo>
                  <a:close/>
                </a:path>
              </a:pathLst>
            </a:custGeom>
            <a:solidFill>
              <a:srgbClr val="1E4B87"/>
            </a:solidFill>
            <a:ln w="19050" cap="flat">
              <a:solidFill>
                <a:srgbClr val="FFF2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67"/>
            </a:p>
          </p:txBody>
        </p:sp>
        <p:sp>
          <p:nvSpPr>
            <p:cNvPr id="156" name="Text"/>
            <p:cNvSpPr txBox="1"/>
            <p:nvPr/>
          </p:nvSpPr>
          <p:spPr>
            <a:xfrm rot="20202671">
              <a:off x="637449" y="1203316"/>
              <a:ext cx="1485702" cy="353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rPr sz="1867"/>
                <a:t> </a:t>
              </a:r>
            </a:p>
          </p:txBody>
        </p:sp>
      </p:grpSp>
      <p:sp>
        <p:nvSpPr>
          <p:cNvPr id="158" name="Shape 111"/>
          <p:cNvSpPr txBox="1">
            <a:spLocks noGrp="1"/>
          </p:cNvSpPr>
          <p:nvPr>
            <p:ph type="body" sz="quarter" idx="13"/>
          </p:nvPr>
        </p:nvSpPr>
        <p:spPr>
          <a:xfrm>
            <a:off x="5028350" y="2561666"/>
            <a:ext cx="2107201" cy="17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9" name="Shape 112"/>
          <p:cNvSpPr txBox="1">
            <a:spLocks noGrp="1"/>
          </p:cNvSpPr>
          <p:nvPr>
            <p:ph type="body" sz="quarter" idx="14"/>
          </p:nvPr>
        </p:nvSpPr>
        <p:spPr>
          <a:xfrm>
            <a:off x="8395785" y="2556800"/>
            <a:ext cx="2107201" cy="174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0" name="Shape 110"/>
          <p:cNvSpPr txBox="1">
            <a:spLocks noGrp="1"/>
          </p:cNvSpPr>
          <p:nvPr>
            <p:ph type="body" sz="quarter" idx="15"/>
          </p:nvPr>
        </p:nvSpPr>
        <p:spPr>
          <a:xfrm>
            <a:off x="1689016" y="2561666"/>
            <a:ext cx="2107203" cy="17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pic>
        <p:nvPicPr>
          <p:cNvPr id="142" name="Shap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5" y="6015302"/>
            <a:ext cx="1421668" cy="682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8460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62"/>
          <p:cNvSpPr/>
          <p:nvPr/>
        </p:nvSpPr>
        <p:spPr>
          <a:xfrm>
            <a:off x="2999644" y="3524330"/>
            <a:ext cx="4143213" cy="1193395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35" name="Shape 63"/>
          <p:cNvSpPr/>
          <p:nvPr/>
        </p:nvSpPr>
        <p:spPr>
          <a:xfrm>
            <a:off x="3821998" y="1406827"/>
            <a:ext cx="3914041" cy="1482475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36" name="Shap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" y="265133"/>
            <a:ext cx="2153263" cy="103356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217979" y="5802285"/>
            <a:ext cx="3778536" cy="8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067" b="1" dirty="0" smtClean="0">
                <a:solidFill>
                  <a:schemeClr val="bg1"/>
                </a:solidFill>
                <a:latin typeface="Verdana"/>
                <a:cs typeface="Verdana"/>
              </a:rPr>
              <a:t>UCLA</a:t>
            </a:r>
            <a:r>
              <a:rPr lang="en-US" sz="800" b="1" dirty="0" smtClean="0">
                <a:solidFill>
                  <a:schemeClr val="bg1"/>
                </a:solidFill>
                <a:latin typeface="Verdana"/>
                <a:cs typeface="Verdana"/>
              </a:rPr>
              <a:t>®</a:t>
            </a:r>
            <a:r>
              <a:rPr lang="en-US" sz="1067" b="1" dirty="0" smtClean="0">
                <a:solidFill>
                  <a:schemeClr val="bg1"/>
                </a:solidFill>
                <a:latin typeface="Verdana"/>
                <a:cs typeface="Verdana"/>
              </a:rPr>
              <a:t> TECHNOLOGY DEVELOPMENT GROUP</a:t>
            </a:r>
          </a:p>
          <a:p>
            <a:pPr>
              <a:lnSpc>
                <a:spcPct val="90000"/>
              </a:lnSpc>
            </a:pPr>
            <a:r>
              <a:rPr lang="en-US" sz="933" dirty="0" smtClean="0">
                <a:solidFill>
                  <a:schemeClr val="bg1"/>
                </a:solidFill>
                <a:latin typeface="Verdana"/>
                <a:cs typeface="Verdana"/>
              </a:rPr>
              <a:t>10889 WILSHIRE BLVD., SUITE 920</a:t>
            </a:r>
          </a:p>
          <a:p>
            <a:pPr>
              <a:lnSpc>
                <a:spcPct val="90000"/>
              </a:lnSpc>
            </a:pPr>
            <a:r>
              <a:rPr lang="en-US" sz="933" dirty="0" smtClean="0">
                <a:solidFill>
                  <a:schemeClr val="bg1"/>
                </a:solidFill>
                <a:latin typeface="Verdana"/>
                <a:cs typeface="Verdana"/>
              </a:rPr>
              <a:t>LOS ANGELES, CA 90095</a:t>
            </a:r>
          </a:p>
          <a:p>
            <a:pPr>
              <a:lnSpc>
                <a:spcPct val="90000"/>
              </a:lnSpc>
            </a:pPr>
            <a:r>
              <a:rPr lang="en-US" sz="933" dirty="0" smtClean="0">
                <a:solidFill>
                  <a:schemeClr val="bg1"/>
                </a:solidFill>
                <a:latin typeface="Verdana"/>
                <a:cs typeface="Verdana"/>
              </a:rPr>
              <a:t>310.794.0558  l  </a:t>
            </a:r>
            <a:r>
              <a:rPr lang="en-US" sz="933" u="sng" dirty="0" smtClean="0">
                <a:solidFill>
                  <a:schemeClr val="bg1"/>
                </a:solidFill>
                <a:latin typeface="Verdana"/>
                <a:cs typeface="Verdana"/>
              </a:rPr>
              <a:t>info@tdg.ucla.edu</a:t>
            </a:r>
          </a:p>
          <a:p>
            <a:pPr>
              <a:lnSpc>
                <a:spcPct val="90000"/>
              </a:lnSpc>
            </a:pPr>
            <a:r>
              <a:rPr lang="en-US" sz="933" u="sng" dirty="0" smtClean="0">
                <a:solidFill>
                  <a:schemeClr val="bg1"/>
                </a:solidFill>
                <a:latin typeface="Verdana"/>
                <a:cs typeface="Verdana"/>
              </a:rPr>
              <a:t>www.tdg.ucla.edu</a:t>
            </a:r>
            <a:r>
              <a:rPr lang="en-US" sz="933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  <a:endParaRPr lang="en-US" sz="933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5084" y="5802284"/>
            <a:ext cx="5189965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Aft>
                <a:spcPts val="800"/>
              </a:spcAft>
            </a:pPr>
            <a:r>
              <a:rPr lang="en-US" sz="1067" b="1" dirty="0" smtClean="0">
                <a:solidFill>
                  <a:schemeClr val="bg1"/>
                </a:solidFill>
                <a:latin typeface="Verdana"/>
                <a:cs typeface="Verdana"/>
              </a:rPr>
              <a:t>CONNECT WITH US @</a:t>
            </a:r>
            <a:r>
              <a:rPr lang="en-US" sz="1067" b="1" dirty="0" err="1" smtClean="0">
                <a:solidFill>
                  <a:schemeClr val="bg1"/>
                </a:solidFill>
                <a:latin typeface="Verdana"/>
                <a:cs typeface="Verdana"/>
              </a:rPr>
              <a:t>UCLATDG</a:t>
            </a:r>
            <a:endParaRPr lang="en-US" sz="1067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12" name="Shape 97"/>
          <p:cNvGrpSpPr/>
          <p:nvPr/>
        </p:nvGrpSpPr>
        <p:grpSpPr>
          <a:xfrm>
            <a:off x="9252085" y="6191690"/>
            <a:ext cx="472940" cy="472940"/>
            <a:chOff x="329755" y="329755"/>
            <a:chExt cx="2101090" cy="2101090"/>
          </a:xfrm>
          <a:solidFill>
            <a:schemeClr val="bg1"/>
          </a:solidFill>
        </p:grpSpPr>
        <p:sp>
          <p:nvSpPr>
            <p:cNvPr id="13" name="Shape"/>
            <p:cNvSpPr/>
            <p:nvPr/>
          </p:nvSpPr>
          <p:spPr>
            <a:xfrm rot="20202671">
              <a:off x="329755" y="329755"/>
              <a:ext cx="2101090" cy="2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26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326"/>
                  </a:lnTo>
                  <a:lnTo>
                    <a:pt x="21600" y="15274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274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67"/>
            </a:p>
          </p:txBody>
        </p:sp>
        <p:sp>
          <p:nvSpPr>
            <p:cNvPr id="14" name="Text"/>
            <p:cNvSpPr txBox="1"/>
            <p:nvPr/>
          </p:nvSpPr>
          <p:spPr>
            <a:xfrm rot="20202671">
              <a:off x="637450" y="331941"/>
              <a:ext cx="1485699" cy="20967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rPr sz="1867"/>
                <a:t> </a:t>
              </a:r>
            </a:p>
          </p:txBody>
        </p:sp>
      </p:grpSp>
      <p:grpSp>
        <p:nvGrpSpPr>
          <p:cNvPr id="15" name="Shape 97"/>
          <p:cNvGrpSpPr/>
          <p:nvPr/>
        </p:nvGrpSpPr>
        <p:grpSpPr>
          <a:xfrm>
            <a:off x="9954859" y="6189956"/>
            <a:ext cx="472940" cy="472940"/>
            <a:chOff x="329755" y="329755"/>
            <a:chExt cx="2101090" cy="2101090"/>
          </a:xfrm>
          <a:solidFill>
            <a:schemeClr val="bg1"/>
          </a:solidFill>
        </p:grpSpPr>
        <p:sp>
          <p:nvSpPr>
            <p:cNvPr id="16" name="Shape"/>
            <p:cNvSpPr/>
            <p:nvPr/>
          </p:nvSpPr>
          <p:spPr>
            <a:xfrm rot="20202671">
              <a:off x="329755" y="329755"/>
              <a:ext cx="2101090" cy="2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26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326"/>
                  </a:lnTo>
                  <a:lnTo>
                    <a:pt x="21600" y="15274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274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67"/>
            </a:p>
          </p:txBody>
        </p:sp>
        <p:sp>
          <p:nvSpPr>
            <p:cNvPr id="17" name="Text"/>
            <p:cNvSpPr txBox="1"/>
            <p:nvPr/>
          </p:nvSpPr>
          <p:spPr>
            <a:xfrm rot="20202671">
              <a:off x="637450" y="331941"/>
              <a:ext cx="1485699" cy="20967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rPr sz="1867"/>
                <a:t> </a:t>
              </a:r>
            </a:p>
          </p:txBody>
        </p:sp>
      </p:grpSp>
      <p:grpSp>
        <p:nvGrpSpPr>
          <p:cNvPr id="18" name="Shape 97"/>
          <p:cNvGrpSpPr/>
          <p:nvPr/>
        </p:nvGrpSpPr>
        <p:grpSpPr>
          <a:xfrm>
            <a:off x="10657086" y="6192328"/>
            <a:ext cx="472940" cy="472940"/>
            <a:chOff x="329755" y="329755"/>
            <a:chExt cx="2101090" cy="2101090"/>
          </a:xfrm>
          <a:solidFill>
            <a:schemeClr val="bg1"/>
          </a:solidFill>
        </p:grpSpPr>
        <p:sp>
          <p:nvSpPr>
            <p:cNvPr id="19" name="Shape"/>
            <p:cNvSpPr/>
            <p:nvPr/>
          </p:nvSpPr>
          <p:spPr>
            <a:xfrm rot="20202671">
              <a:off x="329755" y="329755"/>
              <a:ext cx="2101090" cy="2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26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326"/>
                  </a:lnTo>
                  <a:lnTo>
                    <a:pt x="21600" y="15274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274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67"/>
            </a:p>
          </p:txBody>
        </p:sp>
        <p:sp>
          <p:nvSpPr>
            <p:cNvPr id="20" name="Text"/>
            <p:cNvSpPr txBox="1"/>
            <p:nvPr/>
          </p:nvSpPr>
          <p:spPr>
            <a:xfrm rot="20202671">
              <a:off x="637450" y="331941"/>
              <a:ext cx="1485699" cy="20967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rPr sz="1867"/>
                <a:t> </a:t>
              </a:r>
            </a:p>
          </p:txBody>
        </p:sp>
      </p:grpSp>
      <p:grpSp>
        <p:nvGrpSpPr>
          <p:cNvPr id="21" name="Shape 97"/>
          <p:cNvGrpSpPr/>
          <p:nvPr/>
        </p:nvGrpSpPr>
        <p:grpSpPr>
          <a:xfrm>
            <a:off x="11346389" y="6189955"/>
            <a:ext cx="472940" cy="472940"/>
            <a:chOff x="329755" y="329755"/>
            <a:chExt cx="2101090" cy="2101090"/>
          </a:xfrm>
          <a:solidFill>
            <a:schemeClr val="bg1"/>
          </a:solidFill>
        </p:grpSpPr>
        <p:sp>
          <p:nvSpPr>
            <p:cNvPr id="22" name="Shape"/>
            <p:cNvSpPr/>
            <p:nvPr/>
          </p:nvSpPr>
          <p:spPr>
            <a:xfrm rot="20202671">
              <a:off x="329755" y="329755"/>
              <a:ext cx="2101090" cy="2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26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326"/>
                  </a:lnTo>
                  <a:lnTo>
                    <a:pt x="21600" y="15274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274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67"/>
            </a:p>
          </p:txBody>
        </p:sp>
        <p:sp>
          <p:nvSpPr>
            <p:cNvPr id="23" name="Text"/>
            <p:cNvSpPr txBox="1"/>
            <p:nvPr/>
          </p:nvSpPr>
          <p:spPr>
            <a:xfrm rot="20202671">
              <a:off x="637450" y="331941"/>
              <a:ext cx="1485699" cy="20967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rPr sz="1867"/>
                <a:t> 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43" y="6161164"/>
            <a:ext cx="546621" cy="5466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30" y="6161164"/>
            <a:ext cx="546621" cy="5466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83" y="6153114"/>
            <a:ext cx="546621" cy="5466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547" y="6161164"/>
            <a:ext cx="546621" cy="546621"/>
          </a:xfrm>
          <a:prstGeom prst="rect">
            <a:avLst/>
          </a:prstGeom>
        </p:spPr>
      </p:pic>
      <p:sp>
        <p:nvSpPr>
          <p:cNvPr id="2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21998" y="1468715"/>
            <a:ext cx="3914041" cy="1215237"/>
          </a:xfrm>
        </p:spPr>
        <p:txBody>
          <a:bodyPr>
            <a:noAutofit/>
          </a:bodyPr>
          <a:lstStyle>
            <a:lvl1pPr marL="152396" indent="0">
              <a:buNone/>
              <a:defRPr sz="4000"/>
            </a:lvl1pPr>
          </a:lstStyle>
          <a:p>
            <a:pPr lvl="0"/>
            <a:r>
              <a:rPr lang="en-US" sz="5333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529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2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AC3-EAEF-4B44-BD99-95DEAA31902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Slide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61" descr="Shape 6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4601" y="5689037"/>
            <a:ext cx="2153303" cy="103356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62"/>
          <p:cNvSpPr/>
          <p:nvPr/>
        </p:nvSpPr>
        <p:spPr>
          <a:xfrm>
            <a:off x="159565" y="1885600"/>
            <a:ext cx="9205203" cy="1783200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35" name="Shape 63"/>
          <p:cNvSpPr/>
          <p:nvPr/>
        </p:nvSpPr>
        <p:spPr>
          <a:xfrm>
            <a:off x="280834" y="1441599"/>
            <a:ext cx="8965999" cy="2092403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36" name="Shap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21" y="5689037"/>
            <a:ext cx="2153263" cy="103356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64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623" y="1446934"/>
            <a:ext cx="7920747" cy="94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4000" b="1" baseline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 smtClean="0"/>
              <a:t>Divider Title Goes Here</a:t>
            </a:r>
            <a:endParaRPr dirty="0"/>
          </a:p>
        </p:txBody>
      </p:sp>
      <p:sp>
        <p:nvSpPr>
          <p:cNvPr id="38" name="Shape 65"/>
          <p:cNvSpPr txBox="1"/>
          <p:nvPr/>
        </p:nvSpPr>
        <p:spPr>
          <a:xfrm>
            <a:off x="553691" y="2817501"/>
            <a:ext cx="8420403" cy="5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normAutofit/>
          </a:bodyPr>
          <a:lstStyle>
            <a:lvl1pPr>
              <a:lnSpc>
                <a:spcPct val="115000"/>
              </a:lnSpc>
              <a:spcBef>
                <a:spcPts val="1600"/>
              </a:spcBef>
              <a:buClr>
                <a:schemeClr val="accent2">
                  <a:lumOff val="21764"/>
                </a:schemeClr>
              </a:buClr>
              <a:buFont typeface="Arial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endParaRPr sz="1867" dirty="0"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22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117"/>
          <p:cNvSpPr/>
          <p:nvPr/>
        </p:nvSpPr>
        <p:spPr>
          <a:xfrm>
            <a:off x="1979599" y="2035900"/>
            <a:ext cx="8232803" cy="20008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48" name="Shape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" y="6078669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119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50" name="Shape 120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51" name="Shape 121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52" name="Shape 122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53" name="Rectangle"/>
          <p:cNvSpPr/>
          <p:nvPr/>
        </p:nvSpPr>
        <p:spPr>
          <a:xfrm>
            <a:off x="2194364" y="1359665"/>
            <a:ext cx="7803601" cy="2416403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sz="1867"/>
          </a:p>
        </p:txBody>
      </p:sp>
      <p:sp>
        <p:nvSpPr>
          <p:cNvPr id="54" name="“Quote or text goes here. Quote or text goes here. Quote or text goes here.”"/>
          <p:cNvSpPr txBox="1">
            <a:spLocks noGrp="1"/>
          </p:cNvSpPr>
          <p:nvPr>
            <p:ph type="body" sz="half" idx="13"/>
          </p:nvPr>
        </p:nvSpPr>
        <p:spPr>
          <a:xfrm>
            <a:off x="2194364" y="1359666"/>
            <a:ext cx="7803601" cy="8001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Shape 124"/>
          <p:cNvSpPr txBox="1">
            <a:spLocks noGrp="1"/>
          </p:cNvSpPr>
          <p:nvPr>
            <p:ph type="body" sz="quarter" idx="14"/>
          </p:nvPr>
        </p:nvSpPr>
        <p:spPr>
          <a:xfrm>
            <a:off x="7983601" y="4433433"/>
            <a:ext cx="2228799" cy="7592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buClrTx/>
              <a:buSzTx/>
              <a:buFontTx/>
              <a:buNone/>
              <a:defRPr sz="1867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15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copy or Bullet List - Right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80"/>
          <p:cNvSpPr/>
          <p:nvPr/>
        </p:nvSpPr>
        <p:spPr>
          <a:xfrm rot="20202702">
            <a:off x="4751948" y="-683617"/>
            <a:ext cx="7648768" cy="764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solidFill>
            <a:srgbClr val="1E4B87"/>
          </a:solidFill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64" name="Shap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5" y="6015302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83"/>
          <p:cNvSpPr/>
          <p:nvPr/>
        </p:nvSpPr>
        <p:spPr>
          <a:xfrm rot="5400000">
            <a:off x="4405514" y="395638"/>
            <a:ext cx="508801" cy="50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6" name="Shape 84"/>
          <p:cNvSpPr/>
          <p:nvPr/>
        </p:nvSpPr>
        <p:spPr>
          <a:xfrm rot="5400000">
            <a:off x="5074069" y="114697"/>
            <a:ext cx="508801" cy="508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7" name="Shape 85"/>
          <p:cNvSpPr/>
          <p:nvPr/>
        </p:nvSpPr>
        <p:spPr>
          <a:xfrm rot="5407322">
            <a:off x="4767541" y="1046920"/>
            <a:ext cx="375601" cy="37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8" name="Shape 86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9" name="Shape 87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0" name="Shape 88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1" name="Shape 89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2" name="Shape 90"/>
          <p:cNvSpPr/>
          <p:nvPr/>
        </p:nvSpPr>
        <p:spPr>
          <a:xfrm rot="5400000">
            <a:off x="4917302" y="878165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3" name="Shape 91"/>
          <p:cNvSpPr/>
          <p:nvPr/>
        </p:nvSpPr>
        <p:spPr>
          <a:xfrm rot="5400000">
            <a:off x="4535302" y="1560233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4" name="Shape 92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526766" y="584167"/>
            <a:ext cx="3968401" cy="6770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3200" b="1">
                <a:solidFill>
                  <a:srgbClr val="FFF2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Title </a:t>
            </a:r>
            <a:r>
              <a:rPr lang="en-US" dirty="0" smtClean="0"/>
              <a:t>G</a:t>
            </a:r>
            <a:r>
              <a:rPr dirty="0" smtClean="0"/>
              <a:t>oes </a:t>
            </a:r>
            <a:r>
              <a:rPr lang="en-US" dirty="0" smtClean="0"/>
              <a:t>H</a:t>
            </a:r>
            <a:r>
              <a:rPr dirty="0" smtClean="0"/>
              <a:t>ere</a:t>
            </a:r>
            <a:endParaRPr dirty="0"/>
          </a:p>
        </p:txBody>
      </p:sp>
      <p:sp>
        <p:nvSpPr>
          <p:cNvPr id="75" name="Shape 81"/>
          <p:cNvSpPr txBox="1">
            <a:spLocks noGrp="1"/>
          </p:cNvSpPr>
          <p:nvPr>
            <p:ph type="body" sz="half" idx="14"/>
          </p:nvPr>
        </p:nvSpPr>
        <p:spPr>
          <a:xfrm>
            <a:off x="5666100" y="1981232"/>
            <a:ext cx="5888000" cy="3733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Fifth level</a:t>
            </a:r>
            <a:endParaRPr dirty="0"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0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copy or Bullet List - Blank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5" y="6015302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83"/>
          <p:cNvSpPr/>
          <p:nvPr/>
        </p:nvSpPr>
        <p:spPr>
          <a:xfrm rot="5400000">
            <a:off x="-84557" y="172900"/>
            <a:ext cx="508801" cy="50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6" name="Shape 84"/>
          <p:cNvSpPr/>
          <p:nvPr/>
        </p:nvSpPr>
        <p:spPr>
          <a:xfrm rot="5400000">
            <a:off x="583998" y="-108042"/>
            <a:ext cx="508801" cy="508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7" name="Shape 85"/>
          <p:cNvSpPr/>
          <p:nvPr/>
        </p:nvSpPr>
        <p:spPr>
          <a:xfrm rot="5407322">
            <a:off x="109996" y="897867"/>
            <a:ext cx="375601" cy="37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8" name="Shape 86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9" name="Shape 87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0" name="Shape 88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1" name="Shape 89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2" name="Shape 90"/>
          <p:cNvSpPr/>
          <p:nvPr/>
        </p:nvSpPr>
        <p:spPr>
          <a:xfrm rot="5400000">
            <a:off x="259757" y="729112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3" name="Shape 91"/>
          <p:cNvSpPr/>
          <p:nvPr/>
        </p:nvSpPr>
        <p:spPr>
          <a:xfrm rot="5400000">
            <a:off x="45242" y="1397044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5" name="Shape 81"/>
          <p:cNvSpPr txBox="1">
            <a:spLocks noGrp="1"/>
          </p:cNvSpPr>
          <p:nvPr>
            <p:ph type="body" sz="half" idx="14"/>
          </p:nvPr>
        </p:nvSpPr>
        <p:spPr>
          <a:xfrm>
            <a:off x="667800" y="1613695"/>
            <a:ext cx="10175733" cy="41007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Fifth level</a:t>
            </a:r>
            <a:endParaRPr dirty="0"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hape 141"/>
          <p:cNvSpPr/>
          <p:nvPr/>
        </p:nvSpPr>
        <p:spPr>
          <a:xfrm>
            <a:off x="570400" y="753201"/>
            <a:ext cx="10273131" cy="615201"/>
          </a:xfrm>
          <a:prstGeom prst="rect">
            <a:avLst/>
          </a:prstGeom>
          <a:solidFill>
            <a:srgbClr val="FFF200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7" name="Rectangle"/>
          <p:cNvSpPr/>
          <p:nvPr/>
        </p:nvSpPr>
        <p:spPr>
          <a:xfrm>
            <a:off x="667797" y="473864"/>
            <a:ext cx="10076403" cy="789203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74" name="Shape 92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67798" y="448212"/>
            <a:ext cx="10076401" cy="677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ClrTx/>
              <a:buSzTx/>
              <a:buFontTx/>
              <a:buNone/>
              <a:defRPr sz="3200" b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Title </a:t>
            </a:r>
            <a:r>
              <a:rPr lang="en-US" dirty="0" smtClean="0"/>
              <a:t>G</a:t>
            </a:r>
            <a:r>
              <a:rPr dirty="0" smtClean="0"/>
              <a:t>oes </a:t>
            </a:r>
            <a:r>
              <a:rPr lang="en-US" dirty="0" smtClean="0"/>
              <a:t>H</a:t>
            </a:r>
            <a:r>
              <a:rPr dirty="0" smtClean="0"/>
              <a:t>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578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ody copy or Bullet List - Blank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5" y="6015302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83"/>
          <p:cNvSpPr/>
          <p:nvPr/>
        </p:nvSpPr>
        <p:spPr>
          <a:xfrm rot="5400000">
            <a:off x="-84557" y="172900"/>
            <a:ext cx="508801" cy="50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6" name="Shape 84"/>
          <p:cNvSpPr/>
          <p:nvPr/>
        </p:nvSpPr>
        <p:spPr>
          <a:xfrm rot="5400000">
            <a:off x="583998" y="-108042"/>
            <a:ext cx="508801" cy="508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7" name="Shape 85"/>
          <p:cNvSpPr/>
          <p:nvPr/>
        </p:nvSpPr>
        <p:spPr>
          <a:xfrm rot="5407322">
            <a:off x="109996" y="897867"/>
            <a:ext cx="375601" cy="37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8" name="Shape 86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69" name="Shape 87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0" name="Shape 88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1" name="Shape 89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2" name="Shape 90"/>
          <p:cNvSpPr/>
          <p:nvPr/>
        </p:nvSpPr>
        <p:spPr>
          <a:xfrm rot="5400000">
            <a:off x="259757" y="729112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3" name="Shape 91"/>
          <p:cNvSpPr/>
          <p:nvPr/>
        </p:nvSpPr>
        <p:spPr>
          <a:xfrm rot="5400000">
            <a:off x="45242" y="1397044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75" name="Shape 81"/>
          <p:cNvSpPr txBox="1">
            <a:spLocks noGrp="1"/>
          </p:cNvSpPr>
          <p:nvPr>
            <p:ph type="body" sz="half" idx="14"/>
          </p:nvPr>
        </p:nvSpPr>
        <p:spPr>
          <a:xfrm>
            <a:off x="667800" y="1613695"/>
            <a:ext cx="10175733" cy="41007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Fifth level</a:t>
            </a:r>
            <a:endParaRPr dirty="0"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hape 141"/>
          <p:cNvSpPr/>
          <p:nvPr/>
        </p:nvSpPr>
        <p:spPr>
          <a:xfrm>
            <a:off x="570399" y="753201"/>
            <a:ext cx="6054793" cy="615201"/>
          </a:xfrm>
          <a:prstGeom prst="rect">
            <a:avLst/>
          </a:prstGeom>
          <a:solidFill>
            <a:srgbClr val="FFF200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7" name="Rectangle"/>
          <p:cNvSpPr/>
          <p:nvPr/>
        </p:nvSpPr>
        <p:spPr>
          <a:xfrm>
            <a:off x="717269" y="486845"/>
            <a:ext cx="5761052" cy="789203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74" name="Shape 92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67798" y="448212"/>
            <a:ext cx="10076401" cy="677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ClrTx/>
              <a:buSzTx/>
              <a:buFontTx/>
              <a:buNone/>
              <a:defRPr sz="3200" b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Title </a:t>
            </a:r>
            <a:r>
              <a:rPr lang="en-US" dirty="0" smtClean="0"/>
              <a:t>G</a:t>
            </a:r>
            <a:r>
              <a:rPr dirty="0" smtClean="0"/>
              <a:t>oes </a:t>
            </a:r>
            <a:r>
              <a:rPr lang="en-US" dirty="0" smtClean="0"/>
              <a:t>H</a:t>
            </a:r>
            <a:r>
              <a:rPr dirty="0" smtClean="0"/>
              <a:t>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554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ody copy or Bullet List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129"/>
          <p:cNvSpPr/>
          <p:nvPr/>
        </p:nvSpPr>
        <p:spPr>
          <a:xfrm rot="20202859">
            <a:off x="10443009" y="2352001"/>
            <a:ext cx="2833177" cy="2833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84" name="Shape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5" y="6015302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132"/>
          <p:cNvSpPr/>
          <p:nvPr/>
        </p:nvSpPr>
        <p:spPr>
          <a:xfrm rot="5400000">
            <a:off x="11154246" y="607371"/>
            <a:ext cx="508801" cy="50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86" name="Shape 133"/>
          <p:cNvSpPr/>
          <p:nvPr/>
        </p:nvSpPr>
        <p:spPr>
          <a:xfrm rot="5400000">
            <a:off x="11822804" y="326433"/>
            <a:ext cx="508801" cy="50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87" name="Shape 134"/>
          <p:cNvSpPr/>
          <p:nvPr/>
        </p:nvSpPr>
        <p:spPr>
          <a:xfrm rot="5407322">
            <a:off x="11516273" y="1258655"/>
            <a:ext cx="375603" cy="37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88" name="Shape 135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89" name="Shape 136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90" name="Shape 137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91" name="Shape 138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92" name="Shape 139"/>
          <p:cNvSpPr/>
          <p:nvPr/>
        </p:nvSpPr>
        <p:spPr>
          <a:xfrm rot="5400000">
            <a:off x="11666034" y="1089900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93" name="Shape 140"/>
          <p:cNvSpPr/>
          <p:nvPr/>
        </p:nvSpPr>
        <p:spPr>
          <a:xfrm rot="5400000">
            <a:off x="11284036" y="1771966"/>
            <a:ext cx="249201" cy="2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92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092"/>
                </a:lnTo>
                <a:lnTo>
                  <a:pt x="21600" y="15508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508"/>
                </a:lnTo>
                <a:close/>
              </a:path>
            </a:pathLst>
          </a:custGeom>
          <a:ln w="19050">
            <a:solidFill>
              <a:srgbClr val="3399CC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97" name="Shape 130"/>
          <p:cNvSpPr txBox="1">
            <a:spLocks noGrp="1"/>
          </p:cNvSpPr>
          <p:nvPr>
            <p:ph type="body" sz="half" idx="14"/>
          </p:nvPr>
        </p:nvSpPr>
        <p:spPr>
          <a:xfrm>
            <a:off x="667799" y="1851552"/>
            <a:ext cx="8233235" cy="419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smtClean="0"/>
              <a:t>Fifth level</a:t>
            </a:r>
            <a:endParaRPr dirty="0"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Shape 141"/>
          <p:cNvSpPr/>
          <p:nvPr/>
        </p:nvSpPr>
        <p:spPr>
          <a:xfrm>
            <a:off x="570400" y="753201"/>
            <a:ext cx="10273131" cy="615201"/>
          </a:xfrm>
          <a:prstGeom prst="rect">
            <a:avLst/>
          </a:prstGeom>
          <a:solidFill>
            <a:srgbClr val="FFF200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21" name="Rectangle"/>
          <p:cNvSpPr/>
          <p:nvPr/>
        </p:nvSpPr>
        <p:spPr>
          <a:xfrm>
            <a:off x="667797" y="473864"/>
            <a:ext cx="10076403" cy="789203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22" name="Shape 92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67798" y="448212"/>
            <a:ext cx="10076401" cy="677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ClrTx/>
              <a:buSzTx/>
              <a:buFontTx/>
              <a:buNone/>
              <a:defRPr sz="3200" b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Title </a:t>
            </a:r>
            <a:r>
              <a:rPr lang="en-US" dirty="0" smtClean="0"/>
              <a:t>G</a:t>
            </a:r>
            <a:r>
              <a:rPr dirty="0" smtClean="0"/>
              <a:t>oes </a:t>
            </a:r>
            <a:r>
              <a:rPr lang="en-US" dirty="0" smtClean="0"/>
              <a:t>H</a:t>
            </a:r>
            <a:r>
              <a:rPr dirty="0" smtClean="0"/>
              <a:t>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0039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orizontal Photo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61"/>
          <p:cNvSpPr/>
          <p:nvPr/>
        </p:nvSpPr>
        <p:spPr>
          <a:xfrm>
            <a:off x="654588" y="1874941"/>
            <a:ext cx="6159200" cy="3400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107" name="Shape 1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" y="6078669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63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09" name="Shape 164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10" name="Shape 165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11" name="Shape 166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14" name="Shape 168"/>
          <p:cNvSpPr>
            <a:spLocks noGrp="1"/>
          </p:cNvSpPr>
          <p:nvPr>
            <p:ph type="pic" sz="half" idx="14" hasCustomPrompt="1"/>
          </p:nvPr>
        </p:nvSpPr>
        <p:spPr>
          <a:xfrm>
            <a:off x="799255" y="1223975"/>
            <a:ext cx="5835200" cy="388973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Proxima Nova"/>
              </a:defRPr>
            </a:lvl1pPr>
          </a:lstStyle>
          <a:p>
            <a:r>
              <a:rPr lang="en-US" dirty="0" smtClean="0"/>
              <a:t>Click icon to add image</a:t>
            </a:r>
            <a:endParaRPr dirty="0"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hape 147"/>
          <p:cNvSpPr/>
          <p:nvPr/>
        </p:nvSpPr>
        <p:spPr>
          <a:xfrm>
            <a:off x="7335771" y="3253154"/>
            <a:ext cx="3841203" cy="94370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5" name="Rectangle"/>
          <p:cNvSpPr/>
          <p:nvPr/>
        </p:nvSpPr>
        <p:spPr>
          <a:xfrm>
            <a:off x="7435972" y="2019016"/>
            <a:ext cx="3640801" cy="2062331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sz="1867"/>
          </a:p>
        </p:txBody>
      </p:sp>
      <p:sp>
        <p:nvSpPr>
          <p:cNvPr id="16" name="Photo caption goes here. Photo caption goes here. Photo caption goes here.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7435972" y="2973395"/>
            <a:ext cx="3640801" cy="1046601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Photo caption goes here. Photo caption goes here. Photo </a:t>
            </a:r>
            <a:r>
              <a:rPr dirty="0" smtClean="0"/>
              <a:t>caption </a:t>
            </a:r>
            <a:r>
              <a:rPr dirty="0"/>
              <a:t>goes here</a:t>
            </a:r>
            <a:r>
              <a:rPr dirty="0" smtClean="0"/>
              <a:t>.</a:t>
            </a:r>
            <a:r>
              <a:rPr lang="en-US" dirty="0" smtClean="0"/>
              <a:t> Photo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70235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orizontal Photo">
    <p:bg>
      <p:bgPr>
        <a:solidFill>
          <a:srgbClr val="1E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61"/>
          <p:cNvSpPr/>
          <p:nvPr/>
        </p:nvSpPr>
        <p:spPr>
          <a:xfrm>
            <a:off x="464533" y="2449372"/>
            <a:ext cx="6159200" cy="3400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107" name="Shape 1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" y="6078669"/>
            <a:ext cx="1421668" cy="68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63"/>
          <p:cNvSpPr/>
          <p:nvPr/>
        </p:nvSpPr>
        <p:spPr>
          <a:xfrm rot="18330948">
            <a:off x="11615853" y="6258308"/>
            <a:ext cx="487497" cy="48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09" name="Shape 164"/>
          <p:cNvSpPr/>
          <p:nvPr/>
        </p:nvSpPr>
        <p:spPr>
          <a:xfrm rot="18328638">
            <a:off x="10930587" y="6281534"/>
            <a:ext cx="441092" cy="44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10" name="Shape 165"/>
          <p:cNvSpPr/>
          <p:nvPr/>
        </p:nvSpPr>
        <p:spPr>
          <a:xfrm rot="18336088">
            <a:off x="11773231" y="5681280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11" name="Shape 166"/>
          <p:cNvSpPr/>
          <p:nvPr/>
        </p:nvSpPr>
        <p:spPr>
          <a:xfrm rot="18336088">
            <a:off x="11469598" y="6018115"/>
            <a:ext cx="375853" cy="37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 w="19050">
            <a:solidFill>
              <a:srgbClr val="1E4B87"/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14" name="Shape 168"/>
          <p:cNvSpPr>
            <a:spLocks noGrp="1"/>
          </p:cNvSpPr>
          <p:nvPr>
            <p:ph type="pic" sz="half" idx="14" hasCustomPrompt="1"/>
          </p:nvPr>
        </p:nvSpPr>
        <p:spPr>
          <a:xfrm>
            <a:off x="609200" y="1798406"/>
            <a:ext cx="5835200" cy="388973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Proxima Nova"/>
              </a:defRPr>
            </a:lvl1pPr>
          </a:lstStyle>
          <a:p>
            <a:r>
              <a:rPr lang="en-US" dirty="0" smtClean="0"/>
              <a:t>Click icon to add image</a:t>
            </a:r>
            <a:endParaRPr dirty="0"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hoto caption goes here. Photo caption goes here. Photo caption goes here.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7340945" y="2787141"/>
            <a:ext cx="3640801" cy="1723516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-4063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roxima Nova"/>
              <a:buNone/>
              <a:tabLst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2800"/>
            </a:pPr>
            <a:endParaRPr lang="en-US" sz="1600" dirty="0" smtClean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>
              <a:lnSpc>
                <a:spcPct val="100000"/>
              </a:lnSpc>
              <a:buClr>
                <a:srgbClr val="FFFFFF"/>
              </a:buClr>
              <a:buSzPts val="1200"/>
              <a:buFont typeface="Proxima Nova"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dirty="0" smtClean="0"/>
              <a:t>Lorem ipsum</a:t>
            </a:r>
          </a:p>
          <a:p>
            <a:pPr indent="-304800">
              <a:lnSpc>
                <a:spcPct val="100000"/>
              </a:lnSpc>
              <a:buClr>
                <a:srgbClr val="FFFFFF"/>
              </a:buClr>
              <a:buSzPts val="1200"/>
              <a:buFont typeface="Proxima Nova"/>
              <a:defRPr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15" name="Shape 141"/>
          <p:cNvSpPr/>
          <p:nvPr/>
        </p:nvSpPr>
        <p:spPr>
          <a:xfrm>
            <a:off x="570400" y="753201"/>
            <a:ext cx="10273131" cy="615201"/>
          </a:xfrm>
          <a:prstGeom prst="rect">
            <a:avLst/>
          </a:prstGeom>
          <a:solidFill>
            <a:srgbClr val="FFF200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16" name="Rectangle"/>
          <p:cNvSpPr/>
          <p:nvPr/>
        </p:nvSpPr>
        <p:spPr>
          <a:xfrm>
            <a:off x="667797" y="473864"/>
            <a:ext cx="10076403" cy="789203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7" name="Shape 92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67798" y="448212"/>
            <a:ext cx="10076401" cy="677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ClrTx/>
              <a:buSzTx/>
              <a:buFontTx/>
              <a:buNone/>
              <a:defRPr sz="3200" b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Title </a:t>
            </a:r>
            <a:r>
              <a:rPr lang="en-US" dirty="0" smtClean="0"/>
              <a:t>G</a:t>
            </a:r>
            <a:r>
              <a:rPr dirty="0" smtClean="0"/>
              <a:t>oes </a:t>
            </a:r>
            <a:r>
              <a:rPr lang="en-US" dirty="0" smtClean="0"/>
              <a:t>H</a:t>
            </a:r>
            <a:r>
              <a:rPr dirty="0" smtClean="0"/>
              <a:t>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497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1"/>
          <p:cNvSpPr/>
          <p:nvPr/>
        </p:nvSpPr>
        <p:spPr>
          <a:xfrm>
            <a:off x="166399" y="1199701"/>
            <a:ext cx="7813603" cy="3152001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sp>
        <p:nvSpPr>
          <p:cNvPr id="3" name="Shape 72"/>
          <p:cNvSpPr/>
          <p:nvPr/>
        </p:nvSpPr>
        <p:spPr>
          <a:xfrm>
            <a:off x="269332" y="415668"/>
            <a:ext cx="7610403" cy="3801201"/>
          </a:xfrm>
          <a:prstGeom prst="rect">
            <a:avLst/>
          </a:prstGeom>
          <a:solidFill>
            <a:srgbClr val="1E4B87"/>
          </a:solidFill>
          <a:ln w="12700">
            <a:miter lim="400000"/>
          </a:ln>
        </p:spPr>
        <p:txBody>
          <a:bodyPr lIns="60959" rIns="60959" anchor="ctr"/>
          <a:lstStyle/>
          <a:p>
            <a:endParaRPr sz="1867"/>
          </a:p>
        </p:txBody>
      </p:sp>
      <p:pic>
        <p:nvPicPr>
          <p:cNvPr id="4" name="Shape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21" y="5689037"/>
            <a:ext cx="2153263" cy="103356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15599" y="593368"/>
            <a:ext cx="11360803" cy="7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3584" y="6285146"/>
            <a:ext cx="394628" cy="389754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333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4C0AD22-E227-46C9-ADD1-AA396ED0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9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spd="med"/>
  <p:txStyles>
    <p:title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bg1"/>
          </a:solidFill>
          <a:uFillTx/>
          <a:latin typeface="Proxima Nova"/>
          <a:ea typeface="+mn-ea"/>
          <a:cs typeface="+mn-cs"/>
          <a:sym typeface="Arial"/>
        </a:defRPr>
      </a:lvl1pPr>
      <a:lvl2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585" marR="0" indent="-457189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1"/>
        </a:buClr>
        <a:buSzPts val="1800"/>
        <a:buFont typeface="Arial"/>
        <a:buChar char="●"/>
        <a:tabLst/>
        <a:defRPr sz="2400" b="0" i="0" u="none" strike="noStrike" cap="none" spc="0" baseline="0">
          <a:ln>
            <a:noFill/>
          </a:ln>
          <a:solidFill>
            <a:schemeClr val="bg1"/>
          </a:solidFill>
          <a:uFillTx/>
          <a:latin typeface="Proxima Nova"/>
          <a:ea typeface="+mn-ea"/>
          <a:cs typeface="+mn-cs"/>
          <a:sym typeface="Arial"/>
        </a:defRPr>
      </a:lvl1pPr>
      <a:lvl2pPr marL="1340118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1"/>
        </a:buClr>
        <a:buSzPts val="1800"/>
        <a:buFont typeface="Arial"/>
        <a:buChar char="○"/>
        <a:tabLst/>
        <a:defRPr sz="2400" b="0" i="0" u="none" strike="noStrike" cap="none" spc="0" baseline="0">
          <a:ln>
            <a:noFill/>
          </a:ln>
          <a:solidFill>
            <a:schemeClr val="bg1"/>
          </a:solidFill>
          <a:uFillTx/>
          <a:latin typeface="Proxima Nova"/>
          <a:ea typeface="+mn-ea"/>
          <a:cs typeface="+mn-cs"/>
          <a:sym typeface="Arial"/>
        </a:defRPr>
      </a:lvl2pPr>
      <a:lvl3pPr marL="1949703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1"/>
        </a:buClr>
        <a:buSzPts val="1800"/>
        <a:buFont typeface="Arial"/>
        <a:buChar char="■"/>
        <a:tabLst/>
        <a:defRPr sz="2400" b="0" i="0" u="none" strike="noStrike" cap="none" spc="0" baseline="0">
          <a:ln>
            <a:noFill/>
          </a:ln>
          <a:solidFill>
            <a:schemeClr val="bg1"/>
          </a:solidFill>
          <a:uFillTx/>
          <a:latin typeface="Proxima Nova"/>
          <a:ea typeface="+mn-ea"/>
          <a:cs typeface="+mn-cs"/>
          <a:sym typeface="Arial"/>
        </a:defRPr>
      </a:lvl3pPr>
      <a:lvl4pPr marL="2559288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1"/>
        </a:buClr>
        <a:buSzPts val="1800"/>
        <a:buFont typeface="Arial"/>
        <a:buChar char="●"/>
        <a:tabLst/>
        <a:defRPr sz="2400" b="0" i="0" u="none" strike="noStrike" cap="none" spc="0" baseline="0">
          <a:ln>
            <a:noFill/>
          </a:ln>
          <a:solidFill>
            <a:schemeClr val="bg1"/>
          </a:solidFill>
          <a:uFillTx/>
          <a:latin typeface="Proxima Nova"/>
          <a:ea typeface="+mn-ea"/>
          <a:cs typeface="+mn-cs"/>
          <a:sym typeface="Arial"/>
        </a:defRPr>
      </a:lvl4pPr>
      <a:lvl5pPr marL="3168873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1"/>
        </a:buClr>
        <a:buSzPts val="1800"/>
        <a:buFont typeface="Arial"/>
        <a:buChar char="○"/>
        <a:tabLst/>
        <a:defRPr sz="2400" b="0" i="0" u="none" strike="noStrike" cap="none" spc="0" baseline="0">
          <a:ln>
            <a:noFill/>
          </a:ln>
          <a:solidFill>
            <a:schemeClr val="bg1"/>
          </a:solidFill>
          <a:uFillTx/>
          <a:latin typeface="Proxima Nova"/>
          <a:ea typeface="+mn-ea"/>
          <a:cs typeface="+mn-cs"/>
          <a:sym typeface="Arial"/>
        </a:defRPr>
      </a:lvl5pPr>
      <a:lvl6pPr marL="3778458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4388042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24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4997627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24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5607212" marR="0" indent="-544272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0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3" y="1720734"/>
            <a:ext cx="10458450" cy="3581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5987" y="647717"/>
            <a:ext cx="10076401" cy="677076"/>
          </a:xfrm>
        </p:spPr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289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54" y="1471350"/>
            <a:ext cx="5302805" cy="47465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84176" y="597841"/>
            <a:ext cx="10076401" cy="677076"/>
          </a:xfrm>
        </p:spPr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266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3" y="1504603"/>
            <a:ext cx="5429250" cy="50863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7800" y="564590"/>
            <a:ext cx="10076401" cy="677076"/>
          </a:xfrm>
        </p:spPr>
        <p:txBody>
          <a:bodyPr/>
          <a:lstStyle/>
          <a:p>
            <a:r>
              <a:rPr lang="en-US" dirty="0" smtClean="0"/>
              <a:t>The Novel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4705" y="1837113"/>
            <a:ext cx="4289367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LunaDNA</a:t>
            </a:r>
            <a:r>
              <a:rPr lang="en-US" dirty="0">
                <a:solidFill>
                  <a:schemeClr val="bg1"/>
                </a:solidFill>
              </a:rPr>
              <a:t> is the first health and DNA discovery platform owned by its community of data contributors. When you share your health information to our secure platform, you become a true co-owner of the organization and share in the value created from medical breakthroughs.</a:t>
            </a:r>
          </a:p>
        </p:txBody>
      </p:sp>
    </p:spTree>
    <p:extLst>
      <p:ext uri="{BB962C8B-B14F-4D97-AF65-F5344CB8AC3E}">
        <p14:creationId xmlns:p14="http://schemas.microsoft.com/office/powerpoint/2010/main" val="21379134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53" y="1613695"/>
            <a:ext cx="6995172" cy="40587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7800" y="572903"/>
            <a:ext cx="10076401" cy="677076"/>
          </a:xfrm>
        </p:spPr>
        <p:txBody>
          <a:bodyPr/>
          <a:lstStyle/>
          <a:p>
            <a:r>
              <a:rPr lang="en-US" dirty="0" smtClean="0"/>
              <a:t>The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086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 marL="0" indent="0" defTabSz="914400" hangingPunct="0">
              <a:lnSpc>
                <a:spcPct val="120000"/>
              </a:lnSpc>
              <a:buClrTx/>
              <a:buSzTx/>
              <a:buNone/>
            </a:pPr>
            <a:r>
              <a:rPr lang="en-US" sz="1800" dirty="0">
                <a:latin typeface="+mn-lt"/>
              </a:rPr>
              <a:t>Key Learnings </a:t>
            </a:r>
            <a:r>
              <a:rPr lang="en-US" sz="1800" dirty="0" smtClean="0">
                <a:latin typeface="+mn-lt"/>
              </a:rPr>
              <a:t>to date:</a:t>
            </a:r>
          </a:p>
          <a:p>
            <a:pPr marL="0" indent="0" defTabSz="914400" hangingPunct="0">
              <a:lnSpc>
                <a:spcPct val="120000"/>
              </a:lnSpc>
              <a:buClrTx/>
              <a:buSzTx/>
              <a:buNone/>
            </a:pPr>
            <a:endParaRPr lang="en-US" sz="1800" dirty="0">
              <a:latin typeface="+mn-lt"/>
            </a:endParaRP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Ad </a:t>
            </a:r>
            <a:r>
              <a:rPr lang="en-US" sz="1800" dirty="0">
                <a:latin typeface="+mn-lt"/>
              </a:rPr>
              <a:t>hoc, painful data licensing activity is happening now</a:t>
            </a: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Top-down </a:t>
            </a:r>
            <a:r>
              <a:rPr lang="en-US" sz="1800" dirty="0">
                <a:latin typeface="+mn-lt"/>
              </a:rPr>
              <a:t>and bottom-up pressure from administration and faculty</a:t>
            </a: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Home-brew </a:t>
            </a:r>
            <a:r>
              <a:rPr lang="en-US" sz="1800" dirty="0">
                <a:latin typeface="+mn-lt"/>
              </a:rPr>
              <a:t>efforts</a:t>
            </a: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Lost </a:t>
            </a:r>
            <a:r>
              <a:rPr lang="en-US" sz="1800" dirty="0">
                <a:latin typeface="+mn-lt"/>
              </a:rPr>
              <a:t>opportunities</a:t>
            </a: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Hierarchy </a:t>
            </a:r>
            <a:r>
              <a:rPr lang="en-US" sz="1800" dirty="0">
                <a:latin typeface="+mn-lt"/>
              </a:rPr>
              <a:t>of needs/liabilities</a:t>
            </a: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Privacy</a:t>
            </a:r>
            <a:endParaRPr lang="en-US" sz="1800" dirty="0">
              <a:latin typeface="+mn-lt"/>
            </a:endParaRP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Conflicts </a:t>
            </a:r>
            <a:r>
              <a:rPr lang="en-US" sz="1800" dirty="0">
                <a:latin typeface="+mn-lt"/>
              </a:rPr>
              <a:t>of interest</a:t>
            </a:r>
          </a:p>
          <a:p>
            <a:pPr marL="285750" indent="-285750" defTabSz="914400" hangingPunct="0">
              <a:lnSpc>
                <a:spcPct val="120000"/>
              </a:lnSpc>
              <a:buClrTx/>
              <a:buSzTx/>
            </a:pPr>
            <a:r>
              <a:rPr lang="en-US" sz="1800" dirty="0" smtClean="0">
                <a:latin typeface="+mn-lt"/>
              </a:rPr>
              <a:t>How </a:t>
            </a:r>
            <a:r>
              <a:rPr lang="en-US" sz="1800" dirty="0">
                <a:latin typeface="+mn-lt"/>
              </a:rPr>
              <a:t>to value data</a:t>
            </a:r>
            <a:r>
              <a:rPr lang="en-US" sz="1800" dirty="0" smtClean="0">
                <a:latin typeface="+mn-lt"/>
              </a:rPr>
              <a:t>? Derived products? </a:t>
            </a:r>
            <a:endParaRPr lang="en-US" sz="1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7553" y="228733"/>
            <a:ext cx="5832755" cy="1384962"/>
          </a:xfrm>
        </p:spPr>
        <p:txBody>
          <a:bodyPr/>
          <a:lstStyle/>
          <a:p>
            <a:r>
              <a:rPr lang="en-US" dirty="0" smtClean="0"/>
              <a:t>Chaotic landscape in data </a:t>
            </a:r>
            <a:r>
              <a:rPr lang="en-US" dirty="0"/>
              <a:t>deals at universities</a:t>
            </a:r>
          </a:p>
          <a:p>
            <a:pPr defTabSz="914400" hangingPunct="0"/>
            <a:endParaRPr lang="en-US" sz="1400" dirty="0"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0588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Cloud sand box</a:t>
            </a:r>
          </a:p>
          <a:p>
            <a:r>
              <a:rPr lang="en-US" dirty="0" smtClean="0"/>
              <a:t>Computational Medicine</a:t>
            </a:r>
          </a:p>
          <a:p>
            <a:r>
              <a:rPr lang="en-US" dirty="0" smtClean="0"/>
              <a:t>Internal vetting process for data release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7465" y="597841"/>
            <a:ext cx="10076401" cy="677076"/>
          </a:xfrm>
        </p:spPr>
        <p:txBody>
          <a:bodyPr/>
          <a:lstStyle/>
          <a:p>
            <a:r>
              <a:rPr lang="en-US" dirty="0" smtClean="0"/>
              <a:t>Solutions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505" y="1682240"/>
            <a:ext cx="4401416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03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67" b="51884"/>
          <a:stretch/>
        </p:blipFill>
        <p:spPr>
          <a:xfrm>
            <a:off x="3439264" y="138339"/>
            <a:ext cx="5313472" cy="30869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385"/>
            <a:ext cx="12192000" cy="34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4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G 2019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9329E191-CFF0-4023-A578-39D7A0E425A4}" vid="{CF37D669-65D7-4573-96A7-55A415D1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</Template>
  <TotalTime>74</TotalTime>
  <Words>115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Proxima Nova</vt:lpstr>
      <vt:lpstr>Verdana</vt:lpstr>
      <vt:lpstr>TDG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Naiberg, Amir</dc:creator>
  <cp:lastModifiedBy>Hernandez, Estela [ISS]</cp:lastModifiedBy>
  <cp:revision>6</cp:revision>
  <dcterms:created xsi:type="dcterms:W3CDTF">2019-04-23T22:39:22Z</dcterms:created>
  <dcterms:modified xsi:type="dcterms:W3CDTF">2019-05-08T21:23:48Z</dcterms:modified>
</cp:coreProperties>
</file>