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7"/>
  </p:notesMasterIdLst>
  <p:sldIdLst>
    <p:sldId id="303" r:id="rId2"/>
    <p:sldId id="304" r:id="rId3"/>
    <p:sldId id="305" r:id="rId4"/>
    <p:sldId id="306" r:id="rId5"/>
    <p:sldId id="307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4" userDrawn="1">
          <p15:clr>
            <a:srgbClr val="A4A3A4"/>
          </p15:clr>
        </p15:guide>
        <p15:guide id="2" pos="60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84BF"/>
    <a:srgbClr val="3184BE"/>
    <a:srgbClr val="FFBF38"/>
    <a:srgbClr val="FEB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0414" autoAdjust="0"/>
  </p:normalViewPr>
  <p:slideViewPr>
    <p:cSldViewPr snapToGrid="0">
      <p:cViewPr varScale="1">
        <p:scale>
          <a:sx n="104" d="100"/>
          <a:sy n="104" d="100"/>
        </p:scale>
        <p:origin x="870" y="108"/>
      </p:cViewPr>
      <p:guideLst>
        <p:guide orient="horz" pos="1944"/>
        <p:guide pos="60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4C84C1-B5F2-4D46-B2B2-295E4A46ACBB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DE286EF-BA03-4BA1-9B94-879360AD1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41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938963"/>
          </a:xfrm>
          <a:prstGeom prst="rect">
            <a:avLst/>
          </a:prstGeom>
          <a:solidFill>
            <a:srgbClr val="328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83" y="6327850"/>
            <a:ext cx="1344070" cy="44151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18183" y="1709738"/>
            <a:ext cx="11278401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8183" y="4589463"/>
            <a:ext cx="112784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910" y="6435174"/>
            <a:ext cx="1457674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6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19895" y="6275672"/>
            <a:ext cx="11630934" cy="58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9895" y="6275672"/>
            <a:ext cx="11630934" cy="58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545431" y="1958145"/>
            <a:ext cx="7053691" cy="2387600"/>
          </a:xfrm>
        </p:spPr>
        <p:txBody>
          <a:bodyPr anchor="b">
            <a:normAutofit/>
          </a:bodyPr>
          <a:lstStyle>
            <a:lvl1pPr algn="l">
              <a:defRPr sz="4800" b="1" i="0" baseline="0">
                <a:solidFill>
                  <a:srgbClr val="3284B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Break Option 2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5431" y="4351555"/>
            <a:ext cx="7053691" cy="1655762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36363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074025" y="0"/>
            <a:ext cx="4117975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21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O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74695" y="-36893"/>
            <a:ext cx="8117305" cy="6894893"/>
          </a:xfrm>
          <a:prstGeom prst="rect">
            <a:avLst/>
          </a:prstGeom>
          <a:solidFill>
            <a:srgbClr val="328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620126" y="1996292"/>
            <a:ext cx="7053691" cy="2387600"/>
          </a:xfrm>
        </p:spPr>
        <p:txBody>
          <a:bodyPr anchor="b">
            <a:normAutofit/>
          </a:bodyPr>
          <a:lstStyle>
            <a:lvl1pPr algn="l">
              <a:defRPr sz="48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Break Option 3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20126" y="4389702"/>
            <a:ext cx="7053691" cy="1655762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00692" y="6215865"/>
            <a:ext cx="1746607" cy="642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6625" y="0"/>
            <a:ext cx="4075113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00692" y="6215865"/>
            <a:ext cx="1746607" cy="642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11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475" y="1016152"/>
            <a:ext cx="5480102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475" y="1840063"/>
            <a:ext cx="5480102" cy="4353393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016152"/>
            <a:ext cx="546816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40063"/>
            <a:ext cx="5468161" cy="4353393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17473" y="0"/>
            <a:ext cx="11122888" cy="9858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17473" y="6193457"/>
            <a:ext cx="11122888" cy="0"/>
          </a:xfrm>
          <a:prstGeom prst="line">
            <a:avLst/>
          </a:prstGeom>
          <a:ln>
            <a:solidFill>
              <a:srgbClr val="3636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517473" y="6193457"/>
            <a:ext cx="11122888" cy="0"/>
          </a:xfrm>
          <a:prstGeom prst="line">
            <a:avLst/>
          </a:prstGeom>
          <a:ln>
            <a:solidFill>
              <a:srgbClr val="3636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441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O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17473" y="17393"/>
            <a:ext cx="11122888" cy="9858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"/>
          </p:nvPr>
        </p:nvSpPr>
        <p:spPr>
          <a:xfrm>
            <a:off x="2923999" y="1791964"/>
            <a:ext cx="3154812" cy="3938588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Content Placeholder 5"/>
          <p:cNvSpPr>
            <a:spLocks noGrp="1"/>
          </p:cNvSpPr>
          <p:nvPr>
            <p:ph sz="quarter" idx="4"/>
          </p:nvPr>
        </p:nvSpPr>
        <p:spPr>
          <a:xfrm>
            <a:off x="6252179" y="1785871"/>
            <a:ext cx="2963386" cy="3938588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8053" y="2061381"/>
            <a:ext cx="2241161" cy="80619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17473" y="1812727"/>
            <a:ext cx="2242109" cy="254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rgbClr val="3284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18053" y="3136202"/>
            <a:ext cx="2241161" cy="80619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517473" y="2887548"/>
            <a:ext cx="2242109" cy="254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rgbClr val="3284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18053" y="4211024"/>
            <a:ext cx="2241161" cy="80619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517473" y="3962370"/>
            <a:ext cx="2242109" cy="254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rgbClr val="3284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18053" y="5285844"/>
            <a:ext cx="2241161" cy="80619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517473" y="5037190"/>
            <a:ext cx="2242109" cy="254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rgbClr val="3284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9398832" y="2034525"/>
            <a:ext cx="2241161" cy="80619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3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9398252" y="1785871"/>
            <a:ext cx="2242109" cy="254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rgbClr val="3284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9398832" y="3109346"/>
            <a:ext cx="2241161" cy="80619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5" name="Text Placeholder 14"/>
          <p:cNvSpPr>
            <a:spLocks noGrp="1"/>
          </p:cNvSpPr>
          <p:nvPr>
            <p:ph type="body" sz="quarter" idx="24" hasCustomPrompt="1"/>
          </p:nvPr>
        </p:nvSpPr>
        <p:spPr>
          <a:xfrm>
            <a:off x="9398252" y="2860692"/>
            <a:ext cx="2242109" cy="254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rgbClr val="3284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9398832" y="4184168"/>
            <a:ext cx="2241161" cy="80619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7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9398252" y="3935514"/>
            <a:ext cx="2242109" cy="254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rgbClr val="3284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9398832" y="5258988"/>
            <a:ext cx="2241161" cy="80619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9398252" y="5010334"/>
            <a:ext cx="2242109" cy="254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rgbClr val="3284B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9235" y="1024231"/>
            <a:ext cx="11069052" cy="56097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36363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Comparison Subtitle Here</a:t>
            </a:r>
            <a:endParaRPr lang="en-US" dirty="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517473" y="6193457"/>
            <a:ext cx="11122888" cy="0"/>
          </a:xfrm>
          <a:prstGeom prst="line">
            <a:avLst/>
          </a:prstGeom>
          <a:ln>
            <a:solidFill>
              <a:srgbClr val="3636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111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Three by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1336" y="-450"/>
            <a:ext cx="4105656" cy="2286000"/>
          </a:xfrm>
          <a:prstGeom prst="rect">
            <a:avLst/>
          </a:prstGeom>
          <a:solidFill>
            <a:srgbClr val="005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1336" y="2284855"/>
            <a:ext cx="4105656" cy="2286000"/>
          </a:xfrm>
          <a:prstGeom prst="rect">
            <a:avLst/>
          </a:prstGeom>
          <a:solidFill>
            <a:srgbClr val="007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1336" y="4564504"/>
            <a:ext cx="4105656" cy="2291205"/>
          </a:xfrm>
          <a:prstGeom prst="rect">
            <a:avLst/>
          </a:prstGeom>
          <a:solidFill>
            <a:srgbClr val="00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32504" y="0"/>
            <a:ext cx="4105656" cy="2286000"/>
          </a:xfrm>
          <a:prstGeom prst="rect">
            <a:avLst/>
          </a:prstGeom>
          <a:solidFill>
            <a:srgbClr val="006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32504" y="2284855"/>
            <a:ext cx="4105656" cy="2286000"/>
          </a:xfrm>
          <a:prstGeom prst="rect">
            <a:avLst/>
          </a:prstGeom>
          <a:solidFill>
            <a:srgbClr val="007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32504" y="4564504"/>
            <a:ext cx="4105656" cy="2291205"/>
          </a:xfrm>
          <a:prstGeom prst="rect">
            <a:avLst/>
          </a:prstGeom>
          <a:solidFill>
            <a:srgbClr val="009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86344" y="0"/>
            <a:ext cx="4105656" cy="2286000"/>
          </a:xfrm>
          <a:prstGeom prst="rect">
            <a:avLst/>
          </a:prstGeom>
          <a:solidFill>
            <a:srgbClr val="068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86344" y="2284855"/>
            <a:ext cx="4105656" cy="2286000"/>
          </a:xfrm>
          <a:prstGeom prst="rect">
            <a:avLst/>
          </a:prstGeom>
          <a:solidFill>
            <a:srgbClr val="009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86344" y="4564504"/>
            <a:ext cx="4105656" cy="2291205"/>
          </a:xfrm>
          <a:prstGeom prst="rect">
            <a:avLst/>
          </a:prstGeom>
          <a:solidFill>
            <a:srgbClr val="00A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35"/>
          <p:cNvSpPr>
            <a:spLocks noGrp="1"/>
          </p:cNvSpPr>
          <p:nvPr>
            <p:ph type="pic" sz="quarter" idx="10" hasCustomPrompt="1"/>
          </p:nvPr>
        </p:nvSpPr>
        <p:spPr>
          <a:xfrm>
            <a:off x="194001" y="563880"/>
            <a:ext cx="1158939" cy="1158939"/>
          </a:xfrm>
          <a:prstGeom prst="ellipse">
            <a:avLst/>
          </a:prstGeom>
          <a:noFill/>
        </p:spPr>
        <p:txBody>
          <a:bodyPr/>
          <a:lstStyle>
            <a:lvl1pPr algn="ctr">
              <a:defRPr>
                <a:noFill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PIC</a:t>
            </a:r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4253937" y="563880"/>
            <a:ext cx="1158875" cy="1158875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noFill/>
              </a:defRPr>
            </a:lvl1pPr>
          </a:lstStyle>
          <a:p>
            <a:r>
              <a:rPr lang="en-US" smtClean="0"/>
              <a:t>PIC</a:t>
            </a:r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313547" y="563880"/>
            <a:ext cx="1158875" cy="1158875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noFill/>
              </a:defRPr>
            </a:lvl1pPr>
          </a:lstStyle>
          <a:p>
            <a:r>
              <a:rPr lang="en-US" smtClean="0"/>
              <a:t>PIC</a:t>
            </a:r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4253937" y="2868770"/>
            <a:ext cx="1158875" cy="1158875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noFill/>
              </a:defRPr>
            </a:lvl1pPr>
          </a:lstStyle>
          <a:p>
            <a:r>
              <a:rPr lang="en-US" smtClean="0"/>
              <a:t>PIC</a:t>
            </a:r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25" hasCustomPrompt="1"/>
          </p:nvPr>
        </p:nvSpPr>
        <p:spPr>
          <a:xfrm>
            <a:off x="8313547" y="2868770"/>
            <a:ext cx="1158875" cy="1158875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noFill/>
              </a:defRPr>
            </a:lvl1pPr>
          </a:lstStyle>
          <a:p>
            <a:r>
              <a:rPr lang="en-US" smtClean="0"/>
              <a:t>PIC</a:t>
            </a:r>
            <a:endParaRPr lang="en-US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165842" y="2876709"/>
            <a:ext cx="1158875" cy="1158875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noFill/>
              </a:defRPr>
            </a:lvl1pPr>
          </a:lstStyle>
          <a:p>
            <a:r>
              <a:rPr lang="en-US" smtClean="0"/>
              <a:t>PIC</a:t>
            </a:r>
            <a:endParaRPr lang="en-US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31" hasCustomPrompt="1"/>
          </p:nvPr>
        </p:nvSpPr>
        <p:spPr>
          <a:xfrm>
            <a:off x="4253937" y="5152003"/>
            <a:ext cx="1158875" cy="1158875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noFill/>
              </a:defRPr>
            </a:lvl1pPr>
          </a:lstStyle>
          <a:p>
            <a:r>
              <a:rPr lang="en-US" smtClean="0"/>
              <a:t>PIC</a:t>
            </a:r>
            <a:endParaRPr lang="en-US" dirty="0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34" hasCustomPrompt="1"/>
          </p:nvPr>
        </p:nvSpPr>
        <p:spPr>
          <a:xfrm>
            <a:off x="8313547" y="5152003"/>
            <a:ext cx="1158875" cy="1158875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noFill/>
              </a:defRPr>
            </a:lvl1pPr>
          </a:lstStyle>
          <a:p>
            <a:r>
              <a:rPr lang="en-US" smtClean="0"/>
              <a:t>PIC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5577036" y="582658"/>
            <a:ext cx="2232025" cy="147299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—</a:t>
            </a:r>
            <a:br>
              <a:rPr lang="en-US" dirty="0" smtClean="0"/>
            </a:b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36" hasCustomPrompt="1"/>
          </p:nvPr>
        </p:nvSpPr>
        <p:spPr>
          <a:xfrm>
            <a:off x="165842" y="5159942"/>
            <a:ext cx="1158875" cy="1158875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noFill/>
              </a:defRPr>
            </a:lvl1pPr>
          </a:lstStyle>
          <a:p>
            <a:r>
              <a:rPr lang="en-US" smtClean="0"/>
              <a:t>PIC</a:t>
            </a:r>
            <a:endParaRPr lang="en-US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1546521" y="273253"/>
            <a:ext cx="2242391" cy="290627"/>
          </a:xfrm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Lorem Ipsum</a:t>
            </a:r>
            <a:endParaRPr lang="en-US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47" hasCustomPrompt="1"/>
          </p:nvPr>
        </p:nvSpPr>
        <p:spPr>
          <a:xfrm>
            <a:off x="5577036" y="273252"/>
            <a:ext cx="2242391" cy="290627"/>
          </a:xfrm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Lorem Ipsum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48" hasCustomPrompt="1"/>
          </p:nvPr>
        </p:nvSpPr>
        <p:spPr>
          <a:xfrm>
            <a:off x="9668183" y="582658"/>
            <a:ext cx="2232025" cy="147299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—</a:t>
            </a:r>
            <a:br>
              <a:rPr lang="en-US" dirty="0" smtClean="0"/>
            </a:b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49" hasCustomPrompt="1"/>
          </p:nvPr>
        </p:nvSpPr>
        <p:spPr>
          <a:xfrm>
            <a:off x="9668183" y="273252"/>
            <a:ext cx="2242391" cy="290627"/>
          </a:xfrm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Lorem Ipsum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5577036" y="2841163"/>
            <a:ext cx="2232025" cy="147299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—</a:t>
            </a:r>
            <a:br>
              <a:rPr lang="en-US" dirty="0" smtClean="0"/>
            </a:b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51" hasCustomPrompt="1"/>
          </p:nvPr>
        </p:nvSpPr>
        <p:spPr>
          <a:xfrm>
            <a:off x="1546521" y="2531758"/>
            <a:ext cx="2242391" cy="290627"/>
          </a:xfrm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Lorem Ipsum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52" hasCustomPrompt="1"/>
          </p:nvPr>
        </p:nvSpPr>
        <p:spPr>
          <a:xfrm>
            <a:off x="5577036" y="2531757"/>
            <a:ext cx="2242391" cy="290627"/>
          </a:xfrm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Lorem Ipsum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9668183" y="2841163"/>
            <a:ext cx="2232025" cy="147299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—</a:t>
            </a:r>
            <a:br>
              <a:rPr lang="en-US" dirty="0" smtClean="0"/>
            </a:b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54" hasCustomPrompt="1"/>
          </p:nvPr>
        </p:nvSpPr>
        <p:spPr>
          <a:xfrm>
            <a:off x="9668183" y="2531757"/>
            <a:ext cx="2242391" cy="290627"/>
          </a:xfrm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Lorem Ipsum</a:t>
            </a:r>
            <a:endParaRPr lang="en-US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1546521" y="582658"/>
            <a:ext cx="2232025" cy="147299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—</a:t>
            </a:r>
            <a:br>
              <a:rPr lang="en-US" dirty="0" smtClean="0"/>
            </a:b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1546521" y="2825120"/>
            <a:ext cx="2232025" cy="147299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—</a:t>
            </a:r>
            <a:br>
              <a:rPr lang="en-US" dirty="0" smtClean="0"/>
            </a:b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5577036" y="5099775"/>
            <a:ext cx="2232025" cy="147299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—</a:t>
            </a:r>
            <a:br>
              <a:rPr lang="en-US" dirty="0" smtClean="0"/>
            </a:b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58" hasCustomPrompt="1"/>
          </p:nvPr>
        </p:nvSpPr>
        <p:spPr>
          <a:xfrm>
            <a:off x="1546521" y="4790370"/>
            <a:ext cx="2242391" cy="290627"/>
          </a:xfrm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Lorem Ipsum</a:t>
            </a:r>
            <a:endParaRPr lang="en-US" dirty="0"/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59" hasCustomPrompt="1"/>
          </p:nvPr>
        </p:nvSpPr>
        <p:spPr>
          <a:xfrm>
            <a:off x="5577036" y="4790369"/>
            <a:ext cx="2242391" cy="290627"/>
          </a:xfrm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Lorem Ipsum</a:t>
            </a:r>
            <a:endParaRPr lang="en-US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60" hasCustomPrompt="1"/>
          </p:nvPr>
        </p:nvSpPr>
        <p:spPr>
          <a:xfrm>
            <a:off x="9668183" y="5099775"/>
            <a:ext cx="2232025" cy="147299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—</a:t>
            </a:r>
            <a:br>
              <a:rPr lang="en-US" dirty="0" smtClean="0"/>
            </a:b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61" hasCustomPrompt="1"/>
          </p:nvPr>
        </p:nvSpPr>
        <p:spPr>
          <a:xfrm>
            <a:off x="9668183" y="4790369"/>
            <a:ext cx="2242391" cy="290627"/>
          </a:xfrm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Lorem Ipsum</a:t>
            </a:r>
            <a:endParaRPr lang="en-US" dirty="0"/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62" hasCustomPrompt="1"/>
          </p:nvPr>
        </p:nvSpPr>
        <p:spPr>
          <a:xfrm>
            <a:off x="1546521" y="5083732"/>
            <a:ext cx="2232025" cy="147299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—</a:t>
            </a:r>
            <a:br>
              <a:rPr lang="en-US" dirty="0" smtClean="0"/>
            </a:b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13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3385" y="-1"/>
            <a:ext cx="2432304" cy="6858001"/>
          </a:xfrm>
          <a:prstGeom prst="rect">
            <a:avLst/>
          </a:prstGeom>
          <a:solidFill>
            <a:srgbClr val="005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323582" y="0"/>
            <a:ext cx="2432304" cy="6858000"/>
          </a:xfrm>
          <a:prstGeom prst="rect">
            <a:avLst/>
          </a:prstGeom>
          <a:solidFill>
            <a:srgbClr val="00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17552" y="0"/>
            <a:ext cx="2488481" cy="6858000"/>
          </a:xfrm>
          <a:prstGeom prst="rect">
            <a:avLst/>
          </a:prstGeom>
          <a:solidFill>
            <a:srgbClr val="006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06033" y="0"/>
            <a:ext cx="2432304" cy="6858000"/>
          </a:xfrm>
          <a:prstGeom prst="rect">
            <a:avLst/>
          </a:prstGeom>
          <a:solidFill>
            <a:srgbClr val="328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755886" y="0"/>
            <a:ext cx="2432304" cy="6858000"/>
          </a:xfrm>
          <a:prstGeom prst="rect">
            <a:avLst/>
          </a:prstGeom>
          <a:solidFill>
            <a:srgbClr val="00A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950" y="3664835"/>
            <a:ext cx="2034227" cy="136245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 i="0" baseline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617788" y="3665538"/>
            <a:ext cx="2035175" cy="136207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457200" indent="0" algn="ctr">
              <a:buNone/>
              <a:defRPr sz="1600" b="1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 algn="ctr">
              <a:buNone/>
              <a:defRPr sz="1600" b="1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 algn="ctr">
              <a:buNone/>
              <a:defRPr sz="1600" b="1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 algn="ctr">
              <a:buNone/>
              <a:defRPr sz="1600" b="1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106238" y="3665538"/>
            <a:ext cx="2035175" cy="136207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457200" indent="0" algn="ctr">
              <a:buNone/>
              <a:defRPr sz="1600" b="1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 algn="ctr">
              <a:buNone/>
              <a:defRPr sz="1600" b="1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 algn="ctr">
              <a:buNone/>
              <a:defRPr sz="1600" b="1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 algn="ctr">
              <a:buNone/>
              <a:defRPr sz="1600" b="1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7501661" y="2361607"/>
            <a:ext cx="2035175" cy="981669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i="0" baseline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smtClean="0"/>
              <a:t>Lorem Ipsum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7501966" y="3665538"/>
            <a:ext cx="2035175" cy="136207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457200" indent="0" algn="ctr">
              <a:buNone/>
              <a:defRPr sz="1600" b="1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 algn="ctr">
              <a:buNone/>
              <a:defRPr sz="1600" b="1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 algn="ctr">
              <a:buNone/>
              <a:defRPr sz="1600" b="1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 algn="ctr">
              <a:buNone/>
              <a:defRPr sz="1600" b="1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9933063" y="3665538"/>
            <a:ext cx="2035175" cy="136207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457200" indent="0" algn="ctr">
              <a:buNone/>
              <a:defRPr sz="1600" b="1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 algn="ctr">
              <a:buNone/>
              <a:defRPr sz="1600" b="1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 algn="ctr">
              <a:buNone/>
              <a:defRPr sz="1600" b="1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 algn="ctr">
              <a:buNone/>
              <a:defRPr sz="1600" b="1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9933063" y="2361607"/>
            <a:ext cx="2035175" cy="981669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i="0" baseline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smtClean="0"/>
              <a:t>Lorem Ipsum</a:t>
            </a:r>
          </a:p>
          <a:p>
            <a:pPr lvl="0"/>
            <a:endParaRPr lang="en-US" dirty="0" smtClean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105933" y="2361607"/>
            <a:ext cx="2035175" cy="98166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baseline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Lorem Ipsum</a:t>
            </a:r>
          </a:p>
          <a:p>
            <a:pPr lvl="0"/>
            <a:endParaRPr lang="en-US" dirty="0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2637664" y="2361607"/>
            <a:ext cx="2035175" cy="981669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i="0" baseline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smtClean="0"/>
              <a:t>Lorem Ipsum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174002" y="2361608"/>
            <a:ext cx="2035175" cy="98166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i="0" baseline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smtClean="0"/>
              <a:t>Lorem Ipsum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30" hasCustomPrompt="1"/>
          </p:nvPr>
        </p:nvSpPr>
        <p:spPr>
          <a:xfrm>
            <a:off x="612151" y="801688"/>
            <a:ext cx="1158875" cy="1158875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PIC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31" hasCustomPrompt="1"/>
          </p:nvPr>
        </p:nvSpPr>
        <p:spPr>
          <a:xfrm>
            <a:off x="3082354" y="801688"/>
            <a:ext cx="1158875" cy="1158875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PIC</a:t>
            </a:r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32" hasCustomPrompt="1"/>
          </p:nvPr>
        </p:nvSpPr>
        <p:spPr>
          <a:xfrm>
            <a:off x="5523871" y="801688"/>
            <a:ext cx="1158875" cy="1158875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PIC</a:t>
            </a:r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33" hasCustomPrompt="1"/>
          </p:nvPr>
        </p:nvSpPr>
        <p:spPr>
          <a:xfrm>
            <a:off x="7902950" y="801688"/>
            <a:ext cx="1158875" cy="1158875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PIC</a:t>
            </a:r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34" hasCustomPrompt="1"/>
          </p:nvPr>
        </p:nvSpPr>
        <p:spPr>
          <a:xfrm>
            <a:off x="10371213" y="801688"/>
            <a:ext cx="1158875" cy="1158875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PIC</a:t>
            </a:r>
            <a:endParaRPr lang="en-US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-1" y="3308179"/>
            <a:ext cx="240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2430267" y="3295503"/>
            <a:ext cx="240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4971974" y="3303529"/>
            <a:ext cx="240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7334821" y="3303529"/>
            <a:ext cx="240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9825451" y="3325603"/>
            <a:ext cx="240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684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7473" y="4519"/>
            <a:ext cx="11157002" cy="877886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 smtClean="0"/>
              <a:t>Timeline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17473" y="6193457"/>
            <a:ext cx="11122888" cy="0"/>
          </a:xfrm>
          <a:prstGeom prst="line">
            <a:avLst/>
          </a:prstGeom>
          <a:ln>
            <a:solidFill>
              <a:srgbClr val="3636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085850" y="3800470"/>
            <a:ext cx="1650626" cy="389125"/>
            <a:chOff x="1085850" y="3943350"/>
            <a:chExt cx="1650626" cy="389125"/>
          </a:xfrm>
          <a:solidFill>
            <a:srgbClr val="3284BF"/>
          </a:solidFill>
        </p:grpSpPr>
        <p:sp>
          <p:nvSpPr>
            <p:cNvPr id="7" name="Rectangle 6"/>
            <p:cNvSpPr/>
            <p:nvPr/>
          </p:nvSpPr>
          <p:spPr>
            <a:xfrm>
              <a:off x="1085850" y="3943350"/>
              <a:ext cx="1650626" cy="2143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iangle 20"/>
            <p:cNvSpPr/>
            <p:nvPr/>
          </p:nvSpPr>
          <p:spPr>
            <a:xfrm rot="10800000">
              <a:off x="1763245" y="4157663"/>
              <a:ext cx="295836" cy="1748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 rot="10800000">
            <a:off x="2756697" y="3632376"/>
            <a:ext cx="1650626" cy="389125"/>
            <a:chOff x="1085850" y="3943350"/>
            <a:chExt cx="1650626" cy="389125"/>
          </a:xfrm>
          <a:solidFill>
            <a:srgbClr val="005581"/>
          </a:solidFill>
        </p:grpSpPr>
        <p:sp>
          <p:nvSpPr>
            <p:cNvPr id="10" name="Rectangle 9"/>
            <p:cNvSpPr/>
            <p:nvPr/>
          </p:nvSpPr>
          <p:spPr>
            <a:xfrm>
              <a:off x="1085850" y="3943350"/>
              <a:ext cx="1650626" cy="2143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99"/>
            <p:cNvSpPr/>
            <p:nvPr/>
          </p:nvSpPr>
          <p:spPr>
            <a:xfrm rot="10800000">
              <a:off x="1763245" y="4157663"/>
              <a:ext cx="295836" cy="1748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27544" y="3800470"/>
            <a:ext cx="1650626" cy="389125"/>
            <a:chOff x="1085850" y="3943350"/>
            <a:chExt cx="1650626" cy="389125"/>
          </a:xfrm>
          <a:solidFill>
            <a:srgbClr val="3284BF"/>
          </a:solidFill>
        </p:grpSpPr>
        <p:sp>
          <p:nvSpPr>
            <p:cNvPr id="13" name="Rectangle 12"/>
            <p:cNvSpPr/>
            <p:nvPr/>
          </p:nvSpPr>
          <p:spPr>
            <a:xfrm>
              <a:off x="1085850" y="3943350"/>
              <a:ext cx="1650626" cy="2143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riangle 102"/>
            <p:cNvSpPr/>
            <p:nvPr/>
          </p:nvSpPr>
          <p:spPr>
            <a:xfrm rot="10800000">
              <a:off x="1763245" y="4157663"/>
              <a:ext cx="295836" cy="1748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 rot="10800000">
            <a:off x="6098391" y="3632376"/>
            <a:ext cx="1650626" cy="389125"/>
            <a:chOff x="1085850" y="3943350"/>
            <a:chExt cx="1650626" cy="389125"/>
          </a:xfrm>
          <a:solidFill>
            <a:srgbClr val="005581"/>
          </a:solidFill>
        </p:grpSpPr>
        <p:sp>
          <p:nvSpPr>
            <p:cNvPr id="16" name="Rectangle 15"/>
            <p:cNvSpPr/>
            <p:nvPr/>
          </p:nvSpPr>
          <p:spPr>
            <a:xfrm>
              <a:off x="1085850" y="3943350"/>
              <a:ext cx="1650626" cy="2143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iangle 105"/>
            <p:cNvSpPr/>
            <p:nvPr/>
          </p:nvSpPr>
          <p:spPr>
            <a:xfrm rot="10800000">
              <a:off x="1763245" y="4157663"/>
              <a:ext cx="295836" cy="1748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769238" y="3800470"/>
            <a:ext cx="1650626" cy="389125"/>
            <a:chOff x="1085850" y="3943350"/>
            <a:chExt cx="1650626" cy="389125"/>
          </a:xfrm>
          <a:solidFill>
            <a:srgbClr val="3284BF"/>
          </a:solidFill>
        </p:grpSpPr>
        <p:sp>
          <p:nvSpPr>
            <p:cNvPr id="19" name="Rectangle 18"/>
            <p:cNvSpPr/>
            <p:nvPr/>
          </p:nvSpPr>
          <p:spPr>
            <a:xfrm>
              <a:off x="1085850" y="3943350"/>
              <a:ext cx="1650626" cy="2143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iangle 108"/>
            <p:cNvSpPr/>
            <p:nvPr/>
          </p:nvSpPr>
          <p:spPr>
            <a:xfrm rot="10800000">
              <a:off x="1763245" y="4157663"/>
              <a:ext cx="295836" cy="1748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 rot="10800000">
            <a:off x="9440086" y="3632376"/>
            <a:ext cx="1650626" cy="389125"/>
            <a:chOff x="1085850" y="3943350"/>
            <a:chExt cx="1650626" cy="389125"/>
          </a:xfrm>
          <a:solidFill>
            <a:srgbClr val="005581"/>
          </a:solidFill>
        </p:grpSpPr>
        <p:sp>
          <p:nvSpPr>
            <p:cNvPr id="22" name="Rectangle 21"/>
            <p:cNvSpPr/>
            <p:nvPr/>
          </p:nvSpPr>
          <p:spPr>
            <a:xfrm>
              <a:off x="1085850" y="3943350"/>
              <a:ext cx="1650626" cy="2143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iangle 111"/>
            <p:cNvSpPr/>
            <p:nvPr/>
          </p:nvSpPr>
          <p:spPr>
            <a:xfrm rot="10800000">
              <a:off x="1763245" y="4157663"/>
              <a:ext cx="295836" cy="1748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909410" y="2345346"/>
            <a:ext cx="1369433" cy="111637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latin typeface="Proxima Nova" charset="0"/>
                <a:ea typeface="Proxima Nova" charset="0"/>
                <a:cs typeface="Proxima Nova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908831" y="2096692"/>
            <a:ext cx="1370012" cy="254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4572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697045" y="2215339"/>
            <a:ext cx="1161288" cy="1161288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PIC</a:t>
            </a:r>
            <a:br>
              <a:rPr lang="en-US" dirty="0" smtClean="0"/>
            </a:br>
            <a:r>
              <a:rPr lang="en-US" dirty="0" smtClean="0"/>
              <a:t>OR</a:t>
            </a:r>
            <a:br>
              <a:rPr lang="en-US" dirty="0" smtClean="0"/>
            </a:br>
            <a:r>
              <a:rPr lang="en-US" dirty="0" smtClean="0"/>
              <a:t>ICON </a:t>
            </a:r>
            <a:endParaRPr lang="en-US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256333" y="2345346"/>
            <a:ext cx="1369433" cy="111637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latin typeface="Proxima Nova" charset="0"/>
                <a:ea typeface="Proxima Nova" charset="0"/>
                <a:cs typeface="Proxima Nova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6255754" y="2096692"/>
            <a:ext cx="1370012" cy="254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4572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7987992" y="2215339"/>
            <a:ext cx="1161288" cy="1161288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PIC</a:t>
            </a:r>
            <a:br>
              <a:rPr lang="en-US" dirty="0" smtClean="0"/>
            </a:br>
            <a:r>
              <a:rPr lang="en-US" dirty="0" smtClean="0"/>
              <a:t>OR</a:t>
            </a:r>
            <a:br>
              <a:rPr lang="en-US" dirty="0" smtClean="0"/>
            </a:br>
            <a:r>
              <a:rPr lang="en-US" dirty="0" smtClean="0"/>
              <a:t>ICON </a:t>
            </a:r>
            <a:endParaRPr lang="en-US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9547280" y="2345346"/>
            <a:ext cx="1369433" cy="111637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latin typeface="Proxima Nova" charset="0"/>
                <a:ea typeface="Proxima Nova" charset="0"/>
                <a:cs typeface="Proxima Nova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2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9546701" y="2096692"/>
            <a:ext cx="1370012" cy="254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4572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3008797" y="4472366"/>
            <a:ext cx="1161288" cy="1161288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PIC</a:t>
            </a:r>
            <a:br>
              <a:rPr lang="en-US" dirty="0" smtClean="0"/>
            </a:br>
            <a:r>
              <a:rPr lang="en-US" dirty="0" smtClean="0"/>
              <a:t>OR</a:t>
            </a:r>
            <a:br>
              <a:rPr lang="en-US" dirty="0" smtClean="0"/>
            </a:br>
            <a:r>
              <a:rPr lang="en-US" dirty="0" smtClean="0"/>
              <a:t>ICON </a:t>
            </a:r>
            <a:endParaRPr lang="en-US" dirty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248958" y="4672853"/>
            <a:ext cx="1369433" cy="1116376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400">
                <a:latin typeface="Proxima Nova" charset="0"/>
                <a:ea typeface="Proxima Nova" charset="0"/>
                <a:cs typeface="Proxima Nova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5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1248379" y="4424199"/>
            <a:ext cx="1370012" cy="2540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4572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24" hasCustomPrompt="1"/>
          </p:nvPr>
        </p:nvSpPr>
        <p:spPr>
          <a:xfrm>
            <a:off x="6360116" y="4472366"/>
            <a:ext cx="1161288" cy="1161288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PIC</a:t>
            </a:r>
            <a:br>
              <a:rPr lang="en-US" dirty="0" smtClean="0"/>
            </a:br>
            <a:r>
              <a:rPr lang="en-US" dirty="0" smtClean="0"/>
              <a:t>OR</a:t>
            </a:r>
            <a:br>
              <a:rPr lang="en-US" dirty="0" smtClean="0"/>
            </a:br>
            <a:r>
              <a:rPr lang="en-US" dirty="0" smtClean="0"/>
              <a:t>ICON </a:t>
            </a:r>
            <a:endParaRPr lang="en-US" dirty="0"/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4600277" y="4672853"/>
            <a:ext cx="1369433" cy="1116376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400">
                <a:latin typeface="Proxima Nova" charset="0"/>
                <a:ea typeface="Proxima Nova" charset="0"/>
                <a:cs typeface="Proxima Nova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4599698" y="4424199"/>
            <a:ext cx="1370012" cy="2540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4572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9668081" y="4472366"/>
            <a:ext cx="1161288" cy="1161288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PIC</a:t>
            </a:r>
            <a:br>
              <a:rPr lang="en-US" dirty="0" smtClean="0"/>
            </a:br>
            <a:r>
              <a:rPr lang="en-US" dirty="0" smtClean="0"/>
              <a:t>OR</a:t>
            </a:r>
            <a:br>
              <a:rPr lang="en-US" dirty="0" smtClean="0"/>
            </a:br>
            <a:r>
              <a:rPr lang="en-US" dirty="0" smtClean="0"/>
              <a:t>ICON </a:t>
            </a:r>
            <a:endParaRPr lang="en-US" dirty="0"/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7908242" y="4672853"/>
            <a:ext cx="1369433" cy="1116376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400">
                <a:latin typeface="Proxima Nova" charset="0"/>
                <a:ea typeface="Proxima Nova" charset="0"/>
                <a:cs typeface="Proxima Nova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1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907663" y="4424199"/>
            <a:ext cx="1370012" cy="2540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4572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2" name="Text Placeholder 22"/>
          <p:cNvSpPr>
            <a:spLocks noGrp="1"/>
          </p:cNvSpPr>
          <p:nvPr>
            <p:ph type="body" sz="quarter" idx="30" hasCustomPrompt="1"/>
          </p:nvPr>
        </p:nvSpPr>
        <p:spPr>
          <a:xfrm>
            <a:off x="517525" y="882406"/>
            <a:ext cx="11156950" cy="45561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Proxima Nova" charset="0"/>
                <a:ea typeface="Proxima Nova" charset="0"/>
                <a:cs typeface="Proxima Nova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43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1347375" y="2215339"/>
            <a:ext cx="1161288" cy="1161288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PIC</a:t>
            </a:r>
            <a:br>
              <a:rPr lang="en-US" dirty="0" smtClean="0"/>
            </a:br>
            <a:r>
              <a:rPr lang="en-US" dirty="0" smtClean="0"/>
              <a:t>OR</a:t>
            </a:r>
            <a:br>
              <a:rPr lang="en-US" dirty="0" smtClean="0"/>
            </a:br>
            <a:r>
              <a:rPr lang="en-US" dirty="0" smtClean="0"/>
              <a:t>ICON </a:t>
            </a:r>
            <a:endParaRPr lang="en-US" dirty="0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1085850" y="3800470"/>
            <a:ext cx="1650626" cy="389125"/>
            <a:chOff x="1085850" y="3943350"/>
            <a:chExt cx="1650626" cy="389125"/>
          </a:xfrm>
          <a:solidFill>
            <a:srgbClr val="3284BF"/>
          </a:solidFill>
        </p:grpSpPr>
        <p:sp>
          <p:nvSpPr>
            <p:cNvPr id="46" name="Rectangle 45"/>
            <p:cNvSpPr/>
            <p:nvPr userDrawn="1"/>
          </p:nvSpPr>
          <p:spPr>
            <a:xfrm>
              <a:off x="1085850" y="3943350"/>
              <a:ext cx="1650626" cy="2143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riangle 20"/>
            <p:cNvSpPr/>
            <p:nvPr userDrawn="1"/>
          </p:nvSpPr>
          <p:spPr>
            <a:xfrm rot="10800000">
              <a:off x="1763245" y="4157663"/>
              <a:ext cx="295836" cy="1748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 userDrawn="1"/>
        </p:nvGrpSpPr>
        <p:grpSpPr>
          <a:xfrm rot="10800000">
            <a:off x="2756697" y="3632376"/>
            <a:ext cx="1650626" cy="389125"/>
            <a:chOff x="1085850" y="3943350"/>
            <a:chExt cx="1650626" cy="389125"/>
          </a:xfrm>
          <a:solidFill>
            <a:srgbClr val="005581"/>
          </a:solidFill>
        </p:grpSpPr>
        <p:sp>
          <p:nvSpPr>
            <p:cNvPr id="49" name="Rectangle 48"/>
            <p:cNvSpPr/>
            <p:nvPr userDrawn="1"/>
          </p:nvSpPr>
          <p:spPr>
            <a:xfrm>
              <a:off x="1085850" y="3943350"/>
              <a:ext cx="1650626" cy="2143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riangle 99"/>
            <p:cNvSpPr/>
            <p:nvPr userDrawn="1"/>
          </p:nvSpPr>
          <p:spPr>
            <a:xfrm rot="10800000">
              <a:off x="1763245" y="4157663"/>
              <a:ext cx="295836" cy="1748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 userDrawn="1"/>
        </p:nvGrpSpPr>
        <p:grpSpPr>
          <a:xfrm>
            <a:off x="4427544" y="3800470"/>
            <a:ext cx="1650626" cy="389125"/>
            <a:chOff x="1085850" y="3943350"/>
            <a:chExt cx="1650626" cy="389125"/>
          </a:xfrm>
          <a:solidFill>
            <a:srgbClr val="3284BF"/>
          </a:solidFill>
        </p:grpSpPr>
        <p:sp>
          <p:nvSpPr>
            <p:cNvPr id="52" name="Rectangle 51"/>
            <p:cNvSpPr/>
            <p:nvPr userDrawn="1"/>
          </p:nvSpPr>
          <p:spPr>
            <a:xfrm>
              <a:off x="1085850" y="3943350"/>
              <a:ext cx="1650626" cy="2143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riangle 102"/>
            <p:cNvSpPr/>
            <p:nvPr userDrawn="1"/>
          </p:nvSpPr>
          <p:spPr>
            <a:xfrm rot="10800000">
              <a:off x="1763245" y="4157663"/>
              <a:ext cx="295836" cy="1748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 userDrawn="1"/>
        </p:nvGrpSpPr>
        <p:grpSpPr>
          <a:xfrm rot="10800000">
            <a:off x="6098391" y="3632376"/>
            <a:ext cx="1650626" cy="389125"/>
            <a:chOff x="1085850" y="3943350"/>
            <a:chExt cx="1650626" cy="389125"/>
          </a:xfrm>
          <a:solidFill>
            <a:srgbClr val="005581"/>
          </a:solidFill>
        </p:grpSpPr>
        <p:sp>
          <p:nvSpPr>
            <p:cNvPr id="55" name="Rectangle 54"/>
            <p:cNvSpPr/>
            <p:nvPr userDrawn="1"/>
          </p:nvSpPr>
          <p:spPr>
            <a:xfrm>
              <a:off x="1085850" y="3943350"/>
              <a:ext cx="1650626" cy="2143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riangle 105"/>
            <p:cNvSpPr/>
            <p:nvPr userDrawn="1"/>
          </p:nvSpPr>
          <p:spPr>
            <a:xfrm rot="10800000">
              <a:off x="1763245" y="4157663"/>
              <a:ext cx="295836" cy="1748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 userDrawn="1"/>
        </p:nvGrpSpPr>
        <p:grpSpPr>
          <a:xfrm>
            <a:off x="7769238" y="3800470"/>
            <a:ext cx="1650626" cy="389125"/>
            <a:chOff x="1085850" y="3943350"/>
            <a:chExt cx="1650626" cy="389125"/>
          </a:xfrm>
          <a:solidFill>
            <a:srgbClr val="3284BF"/>
          </a:solidFill>
        </p:grpSpPr>
        <p:sp>
          <p:nvSpPr>
            <p:cNvPr id="58" name="Rectangle 57"/>
            <p:cNvSpPr/>
            <p:nvPr userDrawn="1"/>
          </p:nvSpPr>
          <p:spPr>
            <a:xfrm>
              <a:off x="1085850" y="3943350"/>
              <a:ext cx="1650626" cy="2143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riangle 108"/>
            <p:cNvSpPr/>
            <p:nvPr userDrawn="1"/>
          </p:nvSpPr>
          <p:spPr>
            <a:xfrm rot="10800000">
              <a:off x="1763245" y="4157663"/>
              <a:ext cx="295836" cy="1748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 userDrawn="1"/>
        </p:nvGrpSpPr>
        <p:grpSpPr>
          <a:xfrm rot="10800000">
            <a:off x="9440086" y="3632376"/>
            <a:ext cx="1650626" cy="389125"/>
            <a:chOff x="1085850" y="3943350"/>
            <a:chExt cx="1650626" cy="389125"/>
          </a:xfrm>
          <a:solidFill>
            <a:srgbClr val="005581"/>
          </a:solidFill>
        </p:grpSpPr>
        <p:sp>
          <p:nvSpPr>
            <p:cNvPr id="61" name="Rectangle 60"/>
            <p:cNvSpPr/>
            <p:nvPr userDrawn="1"/>
          </p:nvSpPr>
          <p:spPr>
            <a:xfrm>
              <a:off x="1085850" y="3943350"/>
              <a:ext cx="1650626" cy="2143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riangle 111"/>
            <p:cNvSpPr/>
            <p:nvPr userDrawn="1"/>
          </p:nvSpPr>
          <p:spPr>
            <a:xfrm rot="10800000">
              <a:off x="1763245" y="4157663"/>
              <a:ext cx="295836" cy="1748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1239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6267236"/>
            <a:ext cx="12192000" cy="590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6267236"/>
            <a:ext cx="12192000" cy="590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30442" y="2192476"/>
            <a:ext cx="10407190" cy="4440805"/>
            <a:chOff x="930442" y="2192476"/>
            <a:chExt cx="10407190" cy="4440805"/>
          </a:xfrm>
        </p:grpSpPr>
        <p:sp>
          <p:nvSpPr>
            <p:cNvPr id="4" name="Oval 3"/>
            <p:cNvSpPr/>
            <p:nvPr/>
          </p:nvSpPr>
          <p:spPr>
            <a:xfrm>
              <a:off x="930442" y="2569192"/>
              <a:ext cx="2916000" cy="2916000"/>
            </a:xfrm>
            <a:prstGeom prst="ellipse">
              <a:avLst/>
            </a:prstGeom>
            <a:noFill/>
            <a:ln>
              <a:solidFill>
                <a:srgbClr val="3284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518611" y="2192476"/>
              <a:ext cx="4440805" cy="4440805"/>
            </a:xfrm>
            <a:prstGeom prst="ellipse">
              <a:avLst/>
            </a:prstGeom>
            <a:noFill/>
            <a:ln>
              <a:solidFill>
                <a:srgbClr val="3284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931060" y="2558903"/>
              <a:ext cx="3332133" cy="3332133"/>
            </a:xfrm>
            <a:prstGeom prst="ellipse">
              <a:avLst/>
            </a:prstGeom>
            <a:noFill/>
            <a:ln>
              <a:solidFill>
                <a:srgbClr val="3284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8547585" y="2750473"/>
              <a:ext cx="2790047" cy="2790045"/>
            </a:xfrm>
            <a:prstGeom prst="ellipse">
              <a:avLst/>
            </a:prstGeom>
            <a:noFill/>
            <a:ln>
              <a:solidFill>
                <a:srgbClr val="3284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0"/>
            <a:ext cx="12192000" cy="2039491"/>
          </a:xfrm>
          <a:prstGeom prst="rect">
            <a:avLst/>
          </a:prstGeom>
          <a:solidFill>
            <a:srgbClr val="328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09149" y="2407453"/>
            <a:ext cx="2797082" cy="2797082"/>
          </a:xfrm>
          <a:prstGeom prst="ellipse">
            <a:avLst/>
          </a:prstGeom>
          <a:solidFill>
            <a:srgbClr val="328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33255" y="2569192"/>
            <a:ext cx="3990896" cy="3990896"/>
          </a:xfrm>
          <a:prstGeom prst="ellipse">
            <a:avLst/>
          </a:prstGeom>
          <a:solidFill>
            <a:srgbClr val="00558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5812390" y="2280121"/>
            <a:ext cx="3457930" cy="3457930"/>
          </a:xfrm>
          <a:prstGeom prst="ellipse">
            <a:avLst/>
          </a:prstGeom>
          <a:solidFill>
            <a:srgbClr val="00A5E5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618354" y="2841988"/>
            <a:ext cx="2643204" cy="2643204"/>
          </a:xfrm>
          <a:prstGeom prst="ellipse">
            <a:avLst/>
          </a:prstGeom>
          <a:solidFill>
            <a:srgbClr val="363636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019042" y="3475599"/>
            <a:ext cx="2370738" cy="153089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457200" indent="0">
              <a:buNone/>
              <a:defRPr b="0"/>
            </a:lvl2pPr>
            <a:lvl3pPr marL="1371600" indent="-457200">
              <a:buFont typeface="Arial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1019786" y="2774511"/>
            <a:ext cx="2370138" cy="701088"/>
          </a:xfrm>
        </p:spPr>
        <p:txBody>
          <a:bodyPr>
            <a:noAutofit/>
          </a:bodyPr>
          <a:lstStyle>
            <a:lvl1pPr marL="0" indent="0" algn="ctr">
              <a:buNone/>
              <a:defRPr sz="4800" b="1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smtClean="0"/>
              <a:t>20%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3655876" y="4268960"/>
            <a:ext cx="2370738" cy="153089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457200" indent="0">
              <a:buNone/>
              <a:defRPr b="0"/>
            </a:lvl2pPr>
            <a:lvl3pPr marL="1371600" indent="-457200">
              <a:buFont typeface="Arial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3656620" y="3567872"/>
            <a:ext cx="2370138" cy="701088"/>
          </a:xfrm>
        </p:spPr>
        <p:txBody>
          <a:bodyPr>
            <a:noAutofit/>
          </a:bodyPr>
          <a:lstStyle>
            <a:lvl1pPr marL="0" indent="0" algn="ctr">
              <a:buNone/>
              <a:defRPr sz="4800" b="1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smtClean="0"/>
              <a:t>70%</a:t>
            </a:r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6335660" y="3729347"/>
            <a:ext cx="2370738" cy="153089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457200" indent="0">
              <a:buNone/>
              <a:defRPr b="0"/>
            </a:lvl2pPr>
            <a:lvl3pPr marL="1371600" indent="-457200">
              <a:buFont typeface="Arial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6336404" y="3028259"/>
            <a:ext cx="2370138" cy="701088"/>
          </a:xfrm>
        </p:spPr>
        <p:txBody>
          <a:bodyPr>
            <a:noAutofit/>
          </a:bodyPr>
          <a:lstStyle>
            <a:lvl1pPr marL="0" indent="0" algn="ctr">
              <a:buNone/>
              <a:defRPr sz="4800" b="1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smtClean="0"/>
              <a:t>50%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36" hasCustomPrompt="1"/>
          </p:nvPr>
        </p:nvSpPr>
        <p:spPr>
          <a:xfrm>
            <a:off x="8780486" y="3921404"/>
            <a:ext cx="2370738" cy="153089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457200" indent="0">
              <a:buNone/>
              <a:defRPr b="0"/>
            </a:lvl2pPr>
            <a:lvl3pPr marL="1371600" indent="-457200">
              <a:buFont typeface="Arial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8781230" y="3220316"/>
            <a:ext cx="2370138" cy="701088"/>
          </a:xfrm>
        </p:spPr>
        <p:txBody>
          <a:bodyPr>
            <a:noAutofit/>
          </a:bodyPr>
          <a:lstStyle>
            <a:lvl1pPr marL="0" indent="0" algn="ctr">
              <a:buNone/>
              <a:defRPr sz="4800" b="1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smtClean="0"/>
              <a:t>10%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17473" y="365126"/>
            <a:ext cx="11157002" cy="877886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30" hasCustomPrompt="1"/>
          </p:nvPr>
        </p:nvSpPr>
        <p:spPr>
          <a:xfrm>
            <a:off x="517525" y="1243013"/>
            <a:ext cx="11156950" cy="45561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930442" y="2192476"/>
            <a:ext cx="10407190" cy="4440805"/>
            <a:chOff x="930442" y="2192476"/>
            <a:chExt cx="10407190" cy="4440805"/>
          </a:xfrm>
        </p:grpSpPr>
        <p:sp>
          <p:nvSpPr>
            <p:cNvPr id="28" name="Oval 27"/>
            <p:cNvSpPr/>
            <p:nvPr userDrawn="1"/>
          </p:nvSpPr>
          <p:spPr>
            <a:xfrm>
              <a:off x="930442" y="2569192"/>
              <a:ext cx="2916000" cy="2916000"/>
            </a:xfrm>
            <a:prstGeom prst="ellipse">
              <a:avLst/>
            </a:prstGeom>
            <a:noFill/>
            <a:ln>
              <a:solidFill>
                <a:srgbClr val="3284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2518611" y="2192476"/>
              <a:ext cx="4440805" cy="4440805"/>
            </a:xfrm>
            <a:prstGeom prst="ellipse">
              <a:avLst/>
            </a:prstGeom>
            <a:noFill/>
            <a:ln>
              <a:solidFill>
                <a:srgbClr val="3284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5931060" y="2558903"/>
              <a:ext cx="3332133" cy="3332133"/>
            </a:xfrm>
            <a:prstGeom prst="ellipse">
              <a:avLst/>
            </a:prstGeom>
            <a:noFill/>
            <a:ln>
              <a:solidFill>
                <a:srgbClr val="3284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8547585" y="2750473"/>
              <a:ext cx="2790047" cy="2790045"/>
            </a:xfrm>
            <a:prstGeom prst="ellipse">
              <a:avLst/>
            </a:prstGeom>
            <a:noFill/>
            <a:ln>
              <a:solidFill>
                <a:srgbClr val="3284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/>
          <p:cNvSpPr/>
          <p:nvPr userDrawn="1"/>
        </p:nvSpPr>
        <p:spPr>
          <a:xfrm>
            <a:off x="0" y="0"/>
            <a:ext cx="12192000" cy="2039491"/>
          </a:xfrm>
          <a:prstGeom prst="rect">
            <a:avLst/>
          </a:prstGeom>
          <a:solidFill>
            <a:srgbClr val="328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59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- With Profil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 flipH="1">
            <a:off x="517473" y="6185644"/>
            <a:ext cx="7081649" cy="0"/>
          </a:xfrm>
          <a:prstGeom prst="line">
            <a:avLst/>
          </a:prstGeom>
          <a:ln>
            <a:solidFill>
              <a:srgbClr val="3636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13767" y="515257"/>
            <a:ext cx="1502570" cy="1502570"/>
          </a:xfrm>
          <a:prstGeom prst="ellipse">
            <a:avLst/>
          </a:prstGeom>
          <a:noFill/>
          <a:ln w="22225">
            <a:solidFill>
              <a:srgbClr val="3284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116888" y="0"/>
            <a:ext cx="4075112" cy="61856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05446" y="606936"/>
            <a:ext cx="1319212" cy="1319212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PIC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13767" y="2465241"/>
            <a:ext cx="1502570" cy="1502570"/>
          </a:xfrm>
          <a:prstGeom prst="ellipse">
            <a:avLst/>
          </a:prstGeom>
          <a:noFill/>
          <a:ln w="22225">
            <a:solidFill>
              <a:srgbClr val="3284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05446" y="2556920"/>
            <a:ext cx="1319212" cy="1319212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PIC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13767" y="4390627"/>
            <a:ext cx="1502570" cy="1502570"/>
          </a:xfrm>
          <a:prstGeom prst="ellipse">
            <a:avLst/>
          </a:prstGeom>
          <a:noFill/>
          <a:ln w="22225">
            <a:solidFill>
              <a:srgbClr val="3284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605446" y="4482306"/>
            <a:ext cx="1319212" cy="1319212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PIC</a:t>
            </a:r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297113" y="616022"/>
            <a:ext cx="5449887" cy="393700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First Name Last Name</a:t>
            </a:r>
            <a:endParaRPr lang="en-US" dirty="0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297113" y="1009722"/>
            <a:ext cx="5449887" cy="292447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297113" y="1603706"/>
            <a:ext cx="5449887" cy="292447"/>
          </a:xfrm>
        </p:spPr>
        <p:txBody>
          <a:bodyPr>
            <a:noAutofit/>
          </a:bodyPr>
          <a:lstStyle>
            <a:lvl1pPr>
              <a:defRPr sz="1600" b="1" u="sng">
                <a:solidFill>
                  <a:srgbClr val="3284BF"/>
                </a:solidFill>
              </a:defRPr>
            </a:lvl1pPr>
          </a:lstStyle>
          <a:p>
            <a:pPr lvl="0"/>
            <a:r>
              <a:rPr lang="en-US" dirty="0" smtClean="0"/>
              <a:t>name@mednet.ucla.edu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297113" y="2554256"/>
            <a:ext cx="5449887" cy="393700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First Name Last Name</a:t>
            </a:r>
            <a:endParaRPr lang="en-US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2297113" y="2947956"/>
            <a:ext cx="5449887" cy="292447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297113" y="3541940"/>
            <a:ext cx="5449887" cy="292447"/>
          </a:xfrm>
        </p:spPr>
        <p:txBody>
          <a:bodyPr>
            <a:noAutofit/>
          </a:bodyPr>
          <a:lstStyle>
            <a:lvl1pPr>
              <a:defRPr sz="1600" b="1" u="sng">
                <a:solidFill>
                  <a:srgbClr val="3284BF"/>
                </a:solidFill>
              </a:defRPr>
            </a:lvl1pPr>
          </a:lstStyle>
          <a:p>
            <a:pPr lvl="0"/>
            <a:r>
              <a:rPr lang="en-US" smtClean="0"/>
              <a:t>name@mednet.ucla.edu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2297113" y="4482306"/>
            <a:ext cx="5449887" cy="393700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First Name Last Name</a:t>
            </a:r>
            <a:endParaRPr lang="en-US" dirty="0"/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2297113" y="4876006"/>
            <a:ext cx="5449887" cy="292447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2297113" y="5469990"/>
            <a:ext cx="5449887" cy="292447"/>
          </a:xfrm>
        </p:spPr>
        <p:txBody>
          <a:bodyPr>
            <a:noAutofit/>
          </a:bodyPr>
          <a:lstStyle>
            <a:lvl1pPr>
              <a:defRPr sz="1600" b="1" u="sng">
                <a:solidFill>
                  <a:srgbClr val="3284BF"/>
                </a:solidFill>
              </a:defRPr>
            </a:lvl1pPr>
          </a:lstStyle>
          <a:p>
            <a:pPr lvl="0"/>
            <a:r>
              <a:rPr lang="en-US" smtClean="0"/>
              <a:t>name@mednet.ucla.edu</a:t>
            </a:r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517473" y="6185644"/>
            <a:ext cx="7081649" cy="0"/>
          </a:xfrm>
          <a:prstGeom prst="line">
            <a:avLst/>
          </a:prstGeom>
          <a:ln>
            <a:solidFill>
              <a:srgbClr val="3636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 userDrawn="1"/>
        </p:nvSpPr>
        <p:spPr>
          <a:xfrm>
            <a:off x="513767" y="515257"/>
            <a:ext cx="1502570" cy="1502570"/>
          </a:xfrm>
          <a:prstGeom prst="ellipse">
            <a:avLst/>
          </a:prstGeom>
          <a:noFill/>
          <a:ln w="22225">
            <a:solidFill>
              <a:srgbClr val="3284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 userDrawn="1"/>
        </p:nvSpPr>
        <p:spPr>
          <a:xfrm>
            <a:off x="513767" y="2465241"/>
            <a:ext cx="1502570" cy="1502570"/>
          </a:xfrm>
          <a:prstGeom prst="ellipse">
            <a:avLst/>
          </a:prstGeom>
          <a:noFill/>
          <a:ln w="22225">
            <a:solidFill>
              <a:srgbClr val="3284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513767" y="4390627"/>
            <a:ext cx="1502570" cy="1502570"/>
          </a:xfrm>
          <a:prstGeom prst="ellipse">
            <a:avLst/>
          </a:prstGeom>
          <a:noFill/>
          <a:ln w="22225">
            <a:solidFill>
              <a:srgbClr val="3284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07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No Profil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 flipH="1">
            <a:off x="517473" y="6185644"/>
            <a:ext cx="7081649" cy="0"/>
          </a:xfrm>
          <a:prstGeom prst="line">
            <a:avLst/>
          </a:prstGeom>
          <a:ln>
            <a:solidFill>
              <a:srgbClr val="3636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116888" y="0"/>
            <a:ext cx="4075112" cy="61856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36777" y="616022"/>
            <a:ext cx="5449887" cy="393700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First Name Last Name</a:t>
            </a:r>
            <a:endParaRPr lang="en-US" dirty="0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36777" y="1009722"/>
            <a:ext cx="5449887" cy="292447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36777" y="1603706"/>
            <a:ext cx="5449887" cy="292447"/>
          </a:xfrm>
        </p:spPr>
        <p:txBody>
          <a:bodyPr>
            <a:noAutofit/>
          </a:bodyPr>
          <a:lstStyle>
            <a:lvl1pPr>
              <a:defRPr sz="1600" b="1" u="sng">
                <a:solidFill>
                  <a:srgbClr val="3284BF"/>
                </a:solidFill>
              </a:defRPr>
            </a:lvl1pPr>
          </a:lstStyle>
          <a:p>
            <a:pPr lvl="0"/>
            <a:r>
              <a:rPr lang="en-US" dirty="0" smtClean="0"/>
              <a:t>name@mednet.ucla.edu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36777" y="2554256"/>
            <a:ext cx="5449887" cy="393700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First Name Last Name</a:t>
            </a:r>
            <a:endParaRPr lang="en-US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36777" y="2947956"/>
            <a:ext cx="5449887" cy="292447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36777" y="3541940"/>
            <a:ext cx="5449887" cy="292447"/>
          </a:xfrm>
        </p:spPr>
        <p:txBody>
          <a:bodyPr>
            <a:noAutofit/>
          </a:bodyPr>
          <a:lstStyle>
            <a:lvl1pPr>
              <a:defRPr sz="1600" b="1" u="sng">
                <a:solidFill>
                  <a:srgbClr val="3284BF"/>
                </a:solidFill>
              </a:defRPr>
            </a:lvl1pPr>
          </a:lstStyle>
          <a:p>
            <a:pPr lvl="0"/>
            <a:r>
              <a:rPr lang="en-US" smtClean="0"/>
              <a:t>name@mednet.ucla.edu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436777" y="4482306"/>
            <a:ext cx="5449887" cy="393700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First Name Last Name</a:t>
            </a:r>
            <a:endParaRPr lang="en-US" dirty="0"/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436777" y="4876006"/>
            <a:ext cx="5449887" cy="292447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36777" y="5469990"/>
            <a:ext cx="5449887" cy="292447"/>
          </a:xfrm>
        </p:spPr>
        <p:txBody>
          <a:bodyPr>
            <a:noAutofit/>
          </a:bodyPr>
          <a:lstStyle>
            <a:lvl1pPr>
              <a:defRPr sz="1600" b="1" u="sng">
                <a:solidFill>
                  <a:srgbClr val="3284BF"/>
                </a:solidFill>
              </a:defRPr>
            </a:lvl1pPr>
          </a:lstStyle>
          <a:p>
            <a:pPr lvl="0"/>
            <a:r>
              <a:rPr lang="en-US" smtClean="0"/>
              <a:t>name@mednet.ucla.edu</a:t>
            </a:r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517473" y="6185644"/>
            <a:ext cx="7081649" cy="0"/>
          </a:xfrm>
          <a:prstGeom prst="line">
            <a:avLst/>
          </a:prstGeom>
          <a:ln>
            <a:solidFill>
              <a:srgbClr val="3636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908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17473" y="6193457"/>
            <a:ext cx="11122888" cy="0"/>
          </a:xfrm>
          <a:prstGeom prst="line">
            <a:avLst/>
          </a:prstGeom>
          <a:ln>
            <a:solidFill>
              <a:srgbClr val="3636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517473" y="6193457"/>
            <a:ext cx="11122888" cy="0"/>
          </a:xfrm>
          <a:prstGeom prst="line">
            <a:avLst/>
          </a:prstGeom>
          <a:ln>
            <a:solidFill>
              <a:srgbClr val="3636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705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517473" y="6193457"/>
            <a:ext cx="11122888" cy="0"/>
          </a:xfrm>
          <a:prstGeom prst="line">
            <a:avLst/>
          </a:prstGeom>
          <a:ln>
            <a:solidFill>
              <a:srgbClr val="3636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877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074695" cy="6878750"/>
          </a:xfrm>
          <a:prstGeom prst="rect">
            <a:avLst/>
          </a:prstGeom>
          <a:solidFill>
            <a:srgbClr val="328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622292" y="1792450"/>
            <a:ext cx="6985266" cy="35043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0"/>
            </a:lvl2pPr>
            <a:lvl3pPr marL="914400" indent="0">
              <a:buFont typeface="+mj-lt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Lorem Ipsum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19895" y="3075160"/>
            <a:ext cx="3269789" cy="9738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0"/>
            </a:lvl2pPr>
            <a:lvl3pPr marL="1371600" indent="-457200">
              <a:buFont typeface="Arial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 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19895" y="4046378"/>
            <a:ext cx="3269789" cy="1909509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 sz="16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0"/>
            </a:lvl2pPr>
            <a:lvl3pPr marL="1371600" indent="-457200">
              <a:buFont typeface="Arial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endParaRPr lang="en-US" dirty="0" smtClean="0"/>
          </a:p>
          <a:p>
            <a:pPr lvl="0"/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</a:t>
            </a:r>
          </a:p>
          <a:p>
            <a:pPr lvl="0"/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endParaRPr lang="en-US" dirty="0" smtClean="0"/>
          </a:p>
          <a:p>
            <a:pPr lvl="0"/>
            <a:r>
              <a:rPr lang="en-US" dirty="0" smtClean="0"/>
              <a:t>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19895" y="1776773"/>
            <a:ext cx="3269789" cy="555121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19895" y="2673562"/>
            <a:ext cx="3269789" cy="292447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Lorem Ipsum</a:t>
            </a:r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430733" y="457562"/>
            <a:ext cx="1161288" cy="1161288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 smtClean="0"/>
              <a:t>ICON 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09391" y="2444436"/>
            <a:ext cx="274320" cy="0"/>
          </a:xfrm>
          <a:prstGeom prst="line">
            <a:avLst/>
          </a:prstGeom>
          <a:ln w="44450">
            <a:solidFill>
              <a:srgbClr val="FEBB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622799" y="2143288"/>
            <a:ext cx="6985267" cy="712644"/>
          </a:xfrm>
        </p:spPr>
        <p:txBody>
          <a:bodyPr>
            <a:normAutofit/>
          </a:bodyPr>
          <a:lstStyle>
            <a:lvl1pPr>
              <a:defRPr sz="1800" b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029524" y="6217920"/>
            <a:ext cx="1944303" cy="539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4622292" y="3197587"/>
            <a:ext cx="6985775" cy="1112068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 sz="1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0"/>
            </a:lvl2pPr>
            <a:lvl3pPr marL="1371600" indent="-457200">
              <a:buFont typeface="Arial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Ut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endParaRPr lang="en-US" dirty="0" smtClean="0"/>
          </a:p>
          <a:p>
            <a:pPr lvl="0"/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</a:t>
            </a:r>
          </a:p>
          <a:p>
            <a:pPr lvl="0"/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endParaRPr lang="en-US" dirty="0" smtClean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622292" y="4715631"/>
            <a:ext cx="6985775" cy="1112068"/>
          </a:xfr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0"/>
            </a:lvl2pPr>
            <a:lvl3pPr marL="1371600" indent="-457200">
              <a:buFont typeface="Arial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endParaRPr lang="en-US" dirty="0" smtClean="0"/>
          </a:p>
          <a:p>
            <a:pPr lvl="0"/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</a:t>
            </a:r>
          </a:p>
          <a:p>
            <a:pPr lvl="0"/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endParaRPr lang="en-US" dirty="0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4622800" y="2855913"/>
            <a:ext cx="6985000" cy="341312"/>
          </a:xfrm>
        </p:spPr>
        <p:txBody>
          <a:bodyPr>
            <a:normAutofit/>
          </a:bodyPr>
          <a:lstStyle>
            <a:lvl1pPr>
              <a:defRPr sz="18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sz="1800" b="1" dirty="0" smtClean="0"/>
              <a:t>Testing</a:t>
            </a:r>
            <a:endParaRPr lang="en-US" dirty="0"/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28" hasCustomPrompt="1"/>
          </p:nvPr>
        </p:nvSpPr>
        <p:spPr>
          <a:xfrm>
            <a:off x="4622558" y="4358564"/>
            <a:ext cx="6985000" cy="341312"/>
          </a:xfrm>
        </p:spPr>
        <p:txBody>
          <a:bodyPr>
            <a:normAutofit/>
          </a:bodyPr>
          <a:lstStyle>
            <a:lvl1pPr>
              <a:defRPr sz="18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sz="1800" b="1" dirty="0" smtClean="0"/>
              <a:t>Testing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09391" y="2444436"/>
            <a:ext cx="274320" cy="0"/>
          </a:xfrm>
          <a:prstGeom prst="line">
            <a:avLst/>
          </a:prstGeom>
          <a:ln w="44450">
            <a:solidFill>
              <a:srgbClr val="FEBB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 userDrawn="1"/>
        </p:nvSpPr>
        <p:spPr>
          <a:xfrm>
            <a:off x="7748752" y="6385034"/>
            <a:ext cx="4225075" cy="37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93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- O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9895" y="6275672"/>
            <a:ext cx="11630934" cy="58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19895" y="3054410"/>
            <a:ext cx="3269789" cy="9738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0"/>
            </a:lvl2pPr>
            <a:lvl3pPr marL="1371600" indent="-457200">
              <a:buFont typeface="Arial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 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19895" y="4046378"/>
            <a:ext cx="3269789" cy="1909509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 sz="16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0"/>
            </a:lvl2pPr>
            <a:lvl3pPr marL="1371600" indent="-457200">
              <a:buFont typeface="Arial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endParaRPr lang="en-US" dirty="0" smtClean="0"/>
          </a:p>
          <a:p>
            <a:pPr lvl="0"/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</a:t>
            </a:r>
          </a:p>
          <a:p>
            <a:pPr lvl="0"/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endParaRPr lang="en-US" dirty="0" smtClean="0"/>
          </a:p>
          <a:p>
            <a:pPr lvl="0"/>
            <a:r>
              <a:rPr lang="en-US" dirty="0" smtClean="0"/>
              <a:t>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19895" y="1756023"/>
            <a:ext cx="3269789" cy="555121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3284BF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19895" y="2652812"/>
            <a:ext cx="3269789" cy="29244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800" b="1"/>
            </a:lvl1pPr>
          </a:lstStyle>
          <a:p>
            <a:pPr lvl="0"/>
            <a:r>
              <a:rPr lang="en-US" smtClean="0"/>
              <a:t>Lorem Ipsum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430733" y="457562"/>
            <a:ext cx="1161288" cy="1161288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 smtClean="0"/>
              <a:t>ICON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09391" y="2444436"/>
            <a:ext cx="274320" cy="0"/>
          </a:xfrm>
          <a:prstGeom prst="line">
            <a:avLst/>
          </a:prstGeom>
          <a:ln w="44450">
            <a:solidFill>
              <a:srgbClr val="FEBB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19895" y="6275672"/>
            <a:ext cx="11630934" cy="58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75113" y="-20638"/>
            <a:ext cx="8116887" cy="68786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9391" y="2444436"/>
            <a:ext cx="274320" cy="0"/>
          </a:xfrm>
          <a:prstGeom prst="line">
            <a:avLst/>
          </a:prstGeom>
          <a:ln w="44450">
            <a:solidFill>
              <a:srgbClr val="FEBB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088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- Op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 flipH="1">
            <a:off x="517473" y="6185644"/>
            <a:ext cx="7081649" cy="0"/>
          </a:xfrm>
          <a:prstGeom prst="line">
            <a:avLst/>
          </a:prstGeom>
          <a:ln>
            <a:solidFill>
              <a:srgbClr val="3636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116888" y="0"/>
            <a:ext cx="4075112" cy="61856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517473" y="6185644"/>
            <a:ext cx="7081649" cy="0"/>
          </a:xfrm>
          <a:prstGeom prst="line">
            <a:avLst/>
          </a:prstGeom>
          <a:ln>
            <a:solidFill>
              <a:srgbClr val="3636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517473" y="0"/>
            <a:ext cx="7436230" cy="98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idx="1"/>
          </p:nvPr>
        </p:nvSpPr>
        <p:spPr>
          <a:xfrm>
            <a:off x="517473" y="985880"/>
            <a:ext cx="7436230" cy="5191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502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ers -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0276"/>
            <a:ext cx="12192000" cy="2869102"/>
          </a:xfrm>
          <a:prstGeom prst="rect">
            <a:avLst/>
          </a:prstGeom>
          <a:solidFill>
            <a:srgbClr val="328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6174507"/>
            <a:ext cx="12192000" cy="691376"/>
          </a:xfrm>
          <a:prstGeom prst="rect">
            <a:avLst/>
          </a:prstGeom>
          <a:solidFill>
            <a:srgbClr val="328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43433" y="1588527"/>
            <a:ext cx="2526100" cy="25261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EBB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846463" y="1588527"/>
            <a:ext cx="2526100" cy="25261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EBB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4964131" y="1706563"/>
            <a:ext cx="2290763" cy="2290762"/>
          </a:xfrm>
          <a:prstGeom prst="ellipse">
            <a:avLst/>
          </a:prstGeom>
          <a:ln w="22225"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Profile Picture</a:t>
            </a:r>
          </a:p>
        </p:txBody>
      </p:sp>
      <p:sp>
        <p:nvSpPr>
          <p:cNvPr id="27" name="Oval 26"/>
          <p:cNvSpPr/>
          <p:nvPr/>
        </p:nvSpPr>
        <p:spPr>
          <a:xfrm>
            <a:off x="8384613" y="1588527"/>
            <a:ext cx="2526100" cy="25261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EBB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8502281" y="1706563"/>
            <a:ext cx="2290763" cy="2290762"/>
          </a:xfrm>
          <a:prstGeom prst="ellipse">
            <a:avLst/>
          </a:prstGeom>
          <a:ln w="22225"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Profile Picture</a:t>
            </a:r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1271769" y="1706563"/>
            <a:ext cx="2290763" cy="2290762"/>
          </a:xfrm>
          <a:prstGeom prst="ellipse">
            <a:avLst/>
          </a:prstGeom>
          <a:ln w="22225"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Profile Picture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95582" y="4307027"/>
            <a:ext cx="3269789" cy="44842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First Name, Last Name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95582" y="4893089"/>
            <a:ext cx="3269789" cy="292447"/>
          </a:xfrm>
        </p:spPr>
        <p:txBody>
          <a:bodyPr>
            <a:noAutofit/>
          </a:bodyPr>
          <a:lstStyle>
            <a:lvl1pPr algn="ctr"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2293316" y="4819583"/>
            <a:ext cx="274320" cy="0"/>
          </a:xfrm>
          <a:prstGeom prst="line">
            <a:avLst/>
          </a:prstGeom>
          <a:ln w="44450">
            <a:solidFill>
              <a:srgbClr val="FEBB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461105" y="4307027"/>
            <a:ext cx="3269789" cy="44842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First Name, Last Name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461105" y="4893089"/>
            <a:ext cx="3269789" cy="292447"/>
          </a:xfrm>
        </p:spPr>
        <p:txBody>
          <a:bodyPr>
            <a:no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5958839" y="4819583"/>
            <a:ext cx="274320" cy="0"/>
          </a:xfrm>
          <a:prstGeom prst="line">
            <a:avLst/>
          </a:prstGeom>
          <a:ln w="44450">
            <a:solidFill>
              <a:srgbClr val="FEBB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8086808" y="4307027"/>
            <a:ext cx="3269789" cy="44842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First Name, Last Name</a:t>
            </a:r>
            <a:endParaRPr lang="en-US" dirty="0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8086808" y="4893089"/>
            <a:ext cx="3269789" cy="292447"/>
          </a:xfrm>
        </p:spPr>
        <p:txBody>
          <a:bodyPr>
            <a:no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9584542" y="4819583"/>
            <a:ext cx="274320" cy="0"/>
          </a:xfrm>
          <a:prstGeom prst="line">
            <a:avLst/>
          </a:prstGeom>
          <a:ln w="44450">
            <a:solidFill>
              <a:srgbClr val="FEBB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183" y="6327850"/>
            <a:ext cx="1344070" cy="441511"/>
          </a:xfrm>
          <a:prstGeom prst="rect">
            <a:avLst/>
          </a:prstGeom>
        </p:spPr>
      </p:pic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517473" y="365126"/>
            <a:ext cx="11122888" cy="9858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Presenters</a:t>
            </a:r>
            <a:endParaRPr lang="en-US" dirty="0"/>
          </a:p>
        </p:txBody>
      </p:sp>
      <p:cxnSp>
        <p:nvCxnSpPr>
          <p:cNvPr id="47" name="Straight Connector 46"/>
          <p:cNvCxnSpPr/>
          <p:nvPr userDrawn="1"/>
        </p:nvCxnSpPr>
        <p:spPr>
          <a:xfrm>
            <a:off x="2293316" y="4819583"/>
            <a:ext cx="274320" cy="0"/>
          </a:xfrm>
          <a:prstGeom prst="line">
            <a:avLst/>
          </a:prstGeom>
          <a:ln w="44450">
            <a:solidFill>
              <a:srgbClr val="FEBB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>
            <a:off x="5958839" y="4819583"/>
            <a:ext cx="274320" cy="0"/>
          </a:xfrm>
          <a:prstGeom prst="line">
            <a:avLst/>
          </a:prstGeom>
          <a:ln w="44450">
            <a:solidFill>
              <a:srgbClr val="FEBB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>
            <a:off x="9584542" y="4819583"/>
            <a:ext cx="274320" cy="0"/>
          </a:xfrm>
          <a:prstGeom prst="line">
            <a:avLst/>
          </a:prstGeom>
          <a:ln w="44450">
            <a:solidFill>
              <a:srgbClr val="FEBB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910" y="6435174"/>
            <a:ext cx="1457674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80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ers -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328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328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-896" y="6176748"/>
            <a:ext cx="12192000" cy="691376"/>
          </a:xfrm>
          <a:prstGeom prst="rect">
            <a:avLst/>
          </a:prstGeom>
          <a:solidFill>
            <a:srgbClr val="328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0" y="101287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Presenters</a:t>
            </a:r>
          </a:p>
          <a:p>
            <a:pPr algn="ctr"/>
            <a:r>
              <a:rPr lang="en-US" sz="2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Subtitle</a:t>
            </a:r>
            <a:r>
              <a:rPr lang="en-US" sz="2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Here</a:t>
            </a:r>
            <a:endParaRPr lang="en-US" sz="2400" b="0" i="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4149390" y="2830032"/>
            <a:ext cx="1161288" cy="11612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6032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smtClean="0"/>
              <a:t>PIC</a:t>
            </a:r>
            <a:endParaRPr lang="en-US" dirty="0" smtClean="0"/>
          </a:p>
        </p:txBody>
      </p:sp>
      <p:sp>
        <p:nvSpPr>
          <p:cNvPr id="4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892215" y="2830032"/>
            <a:ext cx="1161288" cy="11612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6032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smtClean="0"/>
              <a:t>PIC</a:t>
            </a:r>
            <a:endParaRPr lang="en-US" dirty="0" smtClean="0"/>
          </a:p>
        </p:txBody>
      </p:sp>
      <p:sp>
        <p:nvSpPr>
          <p:cNvPr id="47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9571346" y="2830032"/>
            <a:ext cx="1161288" cy="11612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6032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smtClean="0"/>
              <a:t>PIC</a:t>
            </a:r>
            <a:endParaRPr lang="en-US" dirty="0" smtClean="0"/>
          </a:p>
        </p:txBody>
      </p:sp>
      <p:sp>
        <p:nvSpPr>
          <p:cNvPr id="48" name="Picture Placeholder 5"/>
          <p:cNvSpPr>
            <a:spLocks noGrp="1"/>
          </p:cNvSpPr>
          <p:nvPr>
            <p:ph type="pic" sz="quarter" idx="25" hasCustomPrompt="1"/>
          </p:nvPr>
        </p:nvSpPr>
        <p:spPr>
          <a:xfrm>
            <a:off x="1419836" y="2830032"/>
            <a:ext cx="1161288" cy="11612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6032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smtClean="0"/>
              <a:t>PIC</a:t>
            </a:r>
            <a:endParaRPr lang="en-US" dirty="0" smtClean="0"/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712382" y="5064774"/>
            <a:ext cx="2594918" cy="292447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1872680" y="4991268"/>
            <a:ext cx="274320" cy="0"/>
          </a:xfrm>
          <a:prstGeom prst="line">
            <a:avLst/>
          </a:prstGeom>
          <a:ln w="44450">
            <a:solidFill>
              <a:srgbClr val="FEBB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3423684" y="5064774"/>
            <a:ext cx="2594918" cy="292447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4583982" y="4991268"/>
            <a:ext cx="274320" cy="0"/>
          </a:xfrm>
          <a:prstGeom prst="line">
            <a:avLst/>
          </a:prstGeom>
          <a:ln w="44450">
            <a:solidFill>
              <a:srgbClr val="FEBB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6188147" y="5064774"/>
            <a:ext cx="2594918" cy="292447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7348445" y="4991268"/>
            <a:ext cx="274320" cy="0"/>
          </a:xfrm>
          <a:prstGeom prst="line">
            <a:avLst/>
          </a:prstGeom>
          <a:ln w="44450">
            <a:solidFill>
              <a:srgbClr val="FEBB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8864691" y="5064774"/>
            <a:ext cx="2594918" cy="292447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 Title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10024989" y="4991268"/>
            <a:ext cx="274320" cy="0"/>
          </a:xfrm>
          <a:prstGeom prst="line">
            <a:avLst/>
          </a:prstGeom>
          <a:ln w="44450">
            <a:solidFill>
              <a:srgbClr val="FEBB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18"/>
          <p:cNvSpPr>
            <a:spLocks noGrp="1"/>
          </p:cNvSpPr>
          <p:nvPr>
            <p:ph type="body" sz="quarter" idx="36" hasCustomPrompt="1"/>
          </p:nvPr>
        </p:nvSpPr>
        <p:spPr>
          <a:xfrm>
            <a:off x="703021" y="4298118"/>
            <a:ext cx="2594918" cy="64805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 baseline="0"/>
            </a:lvl1pPr>
          </a:lstStyle>
          <a:p>
            <a:pPr lvl="0"/>
            <a:r>
              <a:rPr lang="en-US" dirty="0" smtClean="0"/>
              <a:t>First Name</a:t>
            </a:r>
            <a:br>
              <a:rPr lang="en-US" dirty="0" smtClean="0"/>
            </a:br>
            <a:r>
              <a:rPr lang="en-US" dirty="0" smtClean="0"/>
              <a:t>Last Name</a:t>
            </a:r>
          </a:p>
        </p:txBody>
      </p:sp>
      <p:sp>
        <p:nvSpPr>
          <p:cNvPr id="58" name="Text Placeholder 18"/>
          <p:cNvSpPr>
            <a:spLocks noGrp="1"/>
          </p:cNvSpPr>
          <p:nvPr>
            <p:ph type="body" sz="quarter" idx="37" hasCustomPrompt="1"/>
          </p:nvPr>
        </p:nvSpPr>
        <p:spPr>
          <a:xfrm>
            <a:off x="3423684" y="4298118"/>
            <a:ext cx="2594918" cy="64805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 baseline="0"/>
            </a:lvl1pPr>
          </a:lstStyle>
          <a:p>
            <a:pPr lvl="0"/>
            <a:r>
              <a:rPr lang="en-US" dirty="0" smtClean="0"/>
              <a:t>First Name</a:t>
            </a:r>
            <a:br>
              <a:rPr lang="en-US" dirty="0" smtClean="0"/>
            </a:br>
            <a:r>
              <a:rPr lang="en-US" dirty="0" smtClean="0"/>
              <a:t>Last Name</a:t>
            </a:r>
          </a:p>
        </p:txBody>
      </p:sp>
      <p:sp>
        <p:nvSpPr>
          <p:cNvPr id="59" name="Text Placeholder 18"/>
          <p:cNvSpPr>
            <a:spLocks noGrp="1"/>
          </p:cNvSpPr>
          <p:nvPr>
            <p:ph type="body" sz="quarter" idx="38" hasCustomPrompt="1"/>
          </p:nvPr>
        </p:nvSpPr>
        <p:spPr>
          <a:xfrm>
            <a:off x="6173521" y="4298118"/>
            <a:ext cx="2594918" cy="64805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 baseline="0"/>
            </a:lvl1pPr>
          </a:lstStyle>
          <a:p>
            <a:pPr lvl="0"/>
            <a:r>
              <a:rPr lang="en-US" dirty="0" smtClean="0"/>
              <a:t>First Name</a:t>
            </a:r>
            <a:br>
              <a:rPr lang="en-US" dirty="0" smtClean="0"/>
            </a:br>
            <a:r>
              <a:rPr lang="en-US" dirty="0" smtClean="0"/>
              <a:t>Last Name</a:t>
            </a:r>
          </a:p>
        </p:txBody>
      </p:sp>
      <p:sp>
        <p:nvSpPr>
          <p:cNvPr id="60" name="Text Placeholder 18"/>
          <p:cNvSpPr>
            <a:spLocks noGrp="1"/>
          </p:cNvSpPr>
          <p:nvPr>
            <p:ph type="body" sz="quarter" idx="39" hasCustomPrompt="1"/>
          </p:nvPr>
        </p:nvSpPr>
        <p:spPr>
          <a:xfrm>
            <a:off x="8848649" y="4298118"/>
            <a:ext cx="2594918" cy="64805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 baseline="0"/>
            </a:lvl1pPr>
          </a:lstStyle>
          <a:p>
            <a:pPr lvl="0"/>
            <a:r>
              <a:rPr lang="en-US" dirty="0" smtClean="0"/>
              <a:t>First Name</a:t>
            </a:r>
            <a:br>
              <a:rPr lang="en-US" dirty="0" smtClean="0"/>
            </a:br>
            <a:r>
              <a:rPr lang="en-US" dirty="0" smtClean="0"/>
              <a:t>Last Name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83" y="6327850"/>
            <a:ext cx="1344070" cy="44151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1064" y="6429278"/>
            <a:ext cx="1459298" cy="246642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-896" y="6168865"/>
            <a:ext cx="12192000" cy="691376"/>
          </a:xfrm>
          <a:prstGeom prst="rect">
            <a:avLst/>
          </a:prstGeom>
          <a:solidFill>
            <a:srgbClr val="328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 userDrawn="1"/>
        </p:nvSpPr>
        <p:spPr>
          <a:xfrm>
            <a:off x="0" y="101287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Presenters</a:t>
            </a:r>
          </a:p>
          <a:p>
            <a:pPr algn="ctr"/>
            <a:r>
              <a:rPr lang="en-US" sz="2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Subtitle</a:t>
            </a:r>
            <a:r>
              <a:rPr lang="en-US" sz="2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Here</a:t>
            </a:r>
            <a:endParaRPr lang="en-US" sz="2400" b="0" i="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1872680" y="4991268"/>
            <a:ext cx="274320" cy="0"/>
          </a:xfrm>
          <a:prstGeom prst="line">
            <a:avLst/>
          </a:prstGeom>
          <a:ln w="44450">
            <a:solidFill>
              <a:srgbClr val="FEBB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4583982" y="4991268"/>
            <a:ext cx="274320" cy="0"/>
          </a:xfrm>
          <a:prstGeom prst="line">
            <a:avLst/>
          </a:prstGeom>
          <a:ln w="44450">
            <a:solidFill>
              <a:srgbClr val="FEBB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7348445" y="4991268"/>
            <a:ext cx="274320" cy="0"/>
          </a:xfrm>
          <a:prstGeom prst="line">
            <a:avLst/>
          </a:prstGeom>
          <a:ln w="44450">
            <a:solidFill>
              <a:srgbClr val="FEBB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10024989" y="4991268"/>
            <a:ext cx="274320" cy="0"/>
          </a:xfrm>
          <a:prstGeom prst="line">
            <a:avLst/>
          </a:prstGeom>
          <a:ln w="44450">
            <a:solidFill>
              <a:srgbClr val="FEBB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183" y="6327850"/>
            <a:ext cx="1344070" cy="44151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910" y="6435174"/>
            <a:ext cx="1457674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8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Meet the Team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96146" y="1639423"/>
            <a:ext cx="1403418" cy="1403418"/>
          </a:xfrm>
          <a:prstGeom prst="ellipse">
            <a:avLst/>
          </a:prstGeom>
          <a:noFill/>
          <a:ln w="50800">
            <a:solidFill>
              <a:srgbClr val="FEBB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90799" y="1732880"/>
            <a:ext cx="1218220" cy="12182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PIC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36" hasCustomPrompt="1"/>
          </p:nvPr>
        </p:nvSpPr>
        <p:spPr>
          <a:xfrm>
            <a:off x="2142291" y="1814513"/>
            <a:ext cx="2216476" cy="10969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/>
            </a:lvl1pPr>
          </a:lstStyle>
          <a:p>
            <a:pPr lvl="0"/>
            <a:r>
              <a:rPr lang="en-US" dirty="0" smtClean="0"/>
              <a:t>First Name</a:t>
            </a:r>
            <a:br>
              <a:rPr lang="en-US" dirty="0" smtClean="0"/>
            </a:br>
            <a:r>
              <a:rPr lang="en-US" dirty="0" smtClean="0"/>
              <a:t>Last Name</a:t>
            </a:r>
            <a:br>
              <a:rPr lang="en-US" dirty="0" smtClean="0"/>
            </a:br>
            <a:r>
              <a:rPr lang="en-US" dirty="0" smtClean="0"/>
              <a:t>—</a:t>
            </a:r>
            <a:br>
              <a:rPr lang="en-US" dirty="0" smtClean="0"/>
            </a:br>
            <a:r>
              <a:rPr lang="en-US" dirty="0" smtClean="0"/>
              <a:t>Title</a:t>
            </a:r>
          </a:p>
        </p:txBody>
      </p:sp>
      <p:sp>
        <p:nvSpPr>
          <p:cNvPr id="7" name="Oval 6"/>
          <p:cNvSpPr/>
          <p:nvPr/>
        </p:nvSpPr>
        <p:spPr>
          <a:xfrm>
            <a:off x="4473666" y="1639423"/>
            <a:ext cx="1403418" cy="1403418"/>
          </a:xfrm>
          <a:prstGeom prst="ellipse">
            <a:avLst/>
          </a:prstGeom>
          <a:noFill/>
          <a:ln w="50800">
            <a:solidFill>
              <a:srgbClr val="FEBB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37" hasCustomPrompt="1"/>
          </p:nvPr>
        </p:nvSpPr>
        <p:spPr>
          <a:xfrm>
            <a:off x="4568319" y="1732880"/>
            <a:ext cx="1218220" cy="12182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PIC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38" hasCustomPrompt="1"/>
          </p:nvPr>
        </p:nvSpPr>
        <p:spPr>
          <a:xfrm>
            <a:off x="6019811" y="1814513"/>
            <a:ext cx="2216476" cy="10969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/>
            </a:lvl1pPr>
          </a:lstStyle>
          <a:p>
            <a:pPr lvl="0"/>
            <a:r>
              <a:rPr lang="en-US" dirty="0" smtClean="0"/>
              <a:t>First Name</a:t>
            </a:r>
            <a:br>
              <a:rPr lang="en-US" dirty="0" smtClean="0"/>
            </a:br>
            <a:r>
              <a:rPr lang="en-US" dirty="0" smtClean="0"/>
              <a:t>Last Name</a:t>
            </a:r>
            <a:br>
              <a:rPr lang="en-US" dirty="0" smtClean="0"/>
            </a:br>
            <a:r>
              <a:rPr lang="en-US" dirty="0" smtClean="0"/>
              <a:t>—</a:t>
            </a:r>
            <a:br>
              <a:rPr lang="en-US" dirty="0" smtClean="0"/>
            </a:br>
            <a:r>
              <a:rPr lang="en-US" dirty="0" smtClean="0"/>
              <a:t>Title</a:t>
            </a:r>
          </a:p>
        </p:txBody>
      </p:sp>
      <p:sp>
        <p:nvSpPr>
          <p:cNvPr id="10" name="Oval 9"/>
          <p:cNvSpPr/>
          <p:nvPr/>
        </p:nvSpPr>
        <p:spPr>
          <a:xfrm>
            <a:off x="8339891" y="1639423"/>
            <a:ext cx="1403418" cy="1403418"/>
          </a:xfrm>
          <a:prstGeom prst="ellipse">
            <a:avLst/>
          </a:prstGeom>
          <a:noFill/>
          <a:ln w="50800">
            <a:solidFill>
              <a:srgbClr val="FEBB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39" hasCustomPrompt="1"/>
          </p:nvPr>
        </p:nvSpPr>
        <p:spPr>
          <a:xfrm>
            <a:off x="8434544" y="1732880"/>
            <a:ext cx="1218220" cy="12182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PIC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40" hasCustomPrompt="1"/>
          </p:nvPr>
        </p:nvSpPr>
        <p:spPr>
          <a:xfrm>
            <a:off x="9886036" y="1814513"/>
            <a:ext cx="2216476" cy="10969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/>
            </a:lvl1pPr>
          </a:lstStyle>
          <a:p>
            <a:pPr lvl="0"/>
            <a:r>
              <a:rPr lang="en-US" dirty="0" smtClean="0"/>
              <a:t>First Name</a:t>
            </a:r>
            <a:br>
              <a:rPr lang="en-US" dirty="0" smtClean="0"/>
            </a:br>
            <a:r>
              <a:rPr lang="en-US" dirty="0" smtClean="0"/>
              <a:t>Last Name</a:t>
            </a:r>
            <a:br>
              <a:rPr lang="en-US" dirty="0" smtClean="0"/>
            </a:br>
            <a:r>
              <a:rPr lang="en-US" dirty="0" smtClean="0"/>
              <a:t>—</a:t>
            </a:r>
            <a:br>
              <a:rPr lang="en-US" dirty="0" smtClean="0"/>
            </a:br>
            <a:r>
              <a:rPr lang="en-US" dirty="0" smtClean="0"/>
              <a:t>Title</a:t>
            </a:r>
          </a:p>
        </p:txBody>
      </p:sp>
      <p:sp>
        <p:nvSpPr>
          <p:cNvPr id="13" name="Oval 12"/>
          <p:cNvSpPr/>
          <p:nvPr/>
        </p:nvSpPr>
        <p:spPr>
          <a:xfrm>
            <a:off x="596146" y="4093256"/>
            <a:ext cx="1403418" cy="1403418"/>
          </a:xfrm>
          <a:prstGeom prst="ellipse">
            <a:avLst/>
          </a:prstGeom>
          <a:noFill/>
          <a:ln w="50800">
            <a:solidFill>
              <a:srgbClr val="FEBB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41" hasCustomPrompt="1"/>
          </p:nvPr>
        </p:nvSpPr>
        <p:spPr>
          <a:xfrm>
            <a:off x="690799" y="4186713"/>
            <a:ext cx="1218220" cy="12182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PIC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42" hasCustomPrompt="1"/>
          </p:nvPr>
        </p:nvSpPr>
        <p:spPr>
          <a:xfrm>
            <a:off x="2142291" y="4268346"/>
            <a:ext cx="2216476" cy="10969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/>
            </a:lvl1pPr>
          </a:lstStyle>
          <a:p>
            <a:pPr lvl="0"/>
            <a:r>
              <a:rPr lang="en-US" dirty="0" smtClean="0"/>
              <a:t>First Name</a:t>
            </a:r>
            <a:br>
              <a:rPr lang="en-US" dirty="0" smtClean="0"/>
            </a:br>
            <a:r>
              <a:rPr lang="en-US" dirty="0" smtClean="0"/>
              <a:t>Last Name</a:t>
            </a:r>
            <a:br>
              <a:rPr lang="en-US" dirty="0" smtClean="0"/>
            </a:br>
            <a:r>
              <a:rPr lang="en-US" dirty="0" smtClean="0"/>
              <a:t>—</a:t>
            </a:r>
            <a:br>
              <a:rPr lang="en-US" dirty="0" smtClean="0"/>
            </a:br>
            <a:r>
              <a:rPr lang="en-US" dirty="0" smtClean="0"/>
              <a:t>Title</a:t>
            </a:r>
          </a:p>
        </p:txBody>
      </p:sp>
      <p:sp>
        <p:nvSpPr>
          <p:cNvPr id="16" name="Oval 15"/>
          <p:cNvSpPr/>
          <p:nvPr/>
        </p:nvSpPr>
        <p:spPr>
          <a:xfrm>
            <a:off x="4473666" y="4093256"/>
            <a:ext cx="1403418" cy="1403418"/>
          </a:xfrm>
          <a:prstGeom prst="ellipse">
            <a:avLst/>
          </a:prstGeom>
          <a:noFill/>
          <a:ln w="50800">
            <a:solidFill>
              <a:srgbClr val="FEBB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43" hasCustomPrompt="1"/>
          </p:nvPr>
        </p:nvSpPr>
        <p:spPr>
          <a:xfrm>
            <a:off x="4568319" y="4186713"/>
            <a:ext cx="1218220" cy="12182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PIC</a:t>
            </a:r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44" hasCustomPrompt="1"/>
          </p:nvPr>
        </p:nvSpPr>
        <p:spPr>
          <a:xfrm>
            <a:off x="6019811" y="4268346"/>
            <a:ext cx="2216476" cy="10969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/>
            </a:lvl1pPr>
          </a:lstStyle>
          <a:p>
            <a:pPr lvl="0"/>
            <a:r>
              <a:rPr lang="en-US" dirty="0" smtClean="0"/>
              <a:t>First Name</a:t>
            </a:r>
            <a:br>
              <a:rPr lang="en-US" dirty="0" smtClean="0"/>
            </a:br>
            <a:r>
              <a:rPr lang="en-US" dirty="0" smtClean="0"/>
              <a:t>Last Name</a:t>
            </a:r>
            <a:br>
              <a:rPr lang="en-US" dirty="0" smtClean="0"/>
            </a:br>
            <a:r>
              <a:rPr lang="en-US" dirty="0" smtClean="0"/>
              <a:t>—</a:t>
            </a:r>
            <a:br>
              <a:rPr lang="en-US" dirty="0" smtClean="0"/>
            </a:br>
            <a:r>
              <a:rPr lang="en-US" dirty="0" smtClean="0"/>
              <a:t>Title</a:t>
            </a:r>
          </a:p>
        </p:txBody>
      </p:sp>
      <p:sp>
        <p:nvSpPr>
          <p:cNvPr id="19" name="Oval 18"/>
          <p:cNvSpPr/>
          <p:nvPr/>
        </p:nvSpPr>
        <p:spPr>
          <a:xfrm>
            <a:off x="8339891" y="4093256"/>
            <a:ext cx="1403418" cy="1403418"/>
          </a:xfrm>
          <a:prstGeom prst="ellipse">
            <a:avLst/>
          </a:prstGeom>
          <a:noFill/>
          <a:ln w="50800">
            <a:solidFill>
              <a:srgbClr val="FEBB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45" hasCustomPrompt="1"/>
          </p:nvPr>
        </p:nvSpPr>
        <p:spPr>
          <a:xfrm>
            <a:off x="8434544" y="4186713"/>
            <a:ext cx="1218220" cy="12182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PIC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46" hasCustomPrompt="1"/>
          </p:nvPr>
        </p:nvSpPr>
        <p:spPr>
          <a:xfrm>
            <a:off x="9886036" y="4268346"/>
            <a:ext cx="2216476" cy="10969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/>
            </a:lvl1pPr>
          </a:lstStyle>
          <a:p>
            <a:pPr lvl="0"/>
            <a:r>
              <a:rPr lang="en-US" dirty="0" smtClean="0"/>
              <a:t>First Name</a:t>
            </a:r>
            <a:br>
              <a:rPr lang="en-US" dirty="0" smtClean="0"/>
            </a:br>
            <a:r>
              <a:rPr lang="en-US" dirty="0" smtClean="0"/>
              <a:t>Last Name</a:t>
            </a:r>
            <a:br>
              <a:rPr lang="en-US" dirty="0" smtClean="0"/>
            </a:br>
            <a:r>
              <a:rPr lang="en-US" dirty="0" smtClean="0"/>
              <a:t>—</a:t>
            </a:r>
            <a:br>
              <a:rPr lang="en-US" dirty="0" smtClean="0"/>
            </a:br>
            <a:r>
              <a:rPr lang="en-US" dirty="0" smtClean="0"/>
              <a:t>Title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517473" y="6193457"/>
            <a:ext cx="11122888" cy="0"/>
          </a:xfrm>
          <a:prstGeom prst="line">
            <a:avLst/>
          </a:prstGeom>
          <a:ln>
            <a:solidFill>
              <a:srgbClr val="3636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 userDrawn="1"/>
        </p:nvSpPr>
        <p:spPr>
          <a:xfrm>
            <a:off x="596146" y="1639423"/>
            <a:ext cx="1403418" cy="1403418"/>
          </a:xfrm>
          <a:prstGeom prst="ellipse">
            <a:avLst/>
          </a:prstGeom>
          <a:noFill/>
          <a:ln w="50800">
            <a:solidFill>
              <a:srgbClr val="FEBB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4473666" y="1639423"/>
            <a:ext cx="1403418" cy="1403418"/>
          </a:xfrm>
          <a:prstGeom prst="ellipse">
            <a:avLst/>
          </a:prstGeom>
          <a:noFill/>
          <a:ln w="50800">
            <a:solidFill>
              <a:srgbClr val="FEBB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8339891" y="1639423"/>
            <a:ext cx="1403418" cy="1403418"/>
          </a:xfrm>
          <a:prstGeom prst="ellipse">
            <a:avLst/>
          </a:prstGeom>
          <a:noFill/>
          <a:ln w="50800">
            <a:solidFill>
              <a:srgbClr val="FEBB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596146" y="4093256"/>
            <a:ext cx="1403418" cy="1403418"/>
          </a:xfrm>
          <a:prstGeom prst="ellipse">
            <a:avLst/>
          </a:prstGeom>
          <a:noFill/>
          <a:ln w="50800">
            <a:solidFill>
              <a:srgbClr val="FEBB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 userDrawn="1"/>
        </p:nvSpPr>
        <p:spPr>
          <a:xfrm>
            <a:off x="4473666" y="4093256"/>
            <a:ext cx="1403418" cy="1403418"/>
          </a:xfrm>
          <a:prstGeom prst="ellipse">
            <a:avLst/>
          </a:prstGeom>
          <a:noFill/>
          <a:ln w="50800">
            <a:solidFill>
              <a:srgbClr val="FEBB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 userDrawn="1"/>
        </p:nvSpPr>
        <p:spPr>
          <a:xfrm>
            <a:off x="8339891" y="4093256"/>
            <a:ext cx="1403418" cy="1403418"/>
          </a:xfrm>
          <a:prstGeom prst="ellipse">
            <a:avLst/>
          </a:prstGeom>
          <a:noFill/>
          <a:ln w="50800">
            <a:solidFill>
              <a:srgbClr val="FEBB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517473" y="6193457"/>
            <a:ext cx="11122888" cy="0"/>
          </a:xfrm>
          <a:prstGeom prst="line">
            <a:avLst/>
          </a:prstGeom>
          <a:ln>
            <a:solidFill>
              <a:srgbClr val="3636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452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938963"/>
          </a:xfrm>
          <a:prstGeom prst="rect">
            <a:avLst/>
          </a:prstGeom>
          <a:solidFill>
            <a:srgbClr val="328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8183" y="1709738"/>
            <a:ext cx="11278401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Break Option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8183" y="4589463"/>
            <a:ext cx="112784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318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7473" y="17393"/>
            <a:ext cx="11122888" cy="98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473" y="1003274"/>
            <a:ext cx="11122888" cy="5173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73" y="6321740"/>
            <a:ext cx="1344780" cy="441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48" y="6419143"/>
            <a:ext cx="1457674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3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809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8" r:id="rId18"/>
    <p:sldLayoutId id="2147483810" r:id="rId19"/>
    <p:sldLayoutId id="2147483709" r:id="rId2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284B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UCLA Health Data 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83" y="4589463"/>
            <a:ext cx="11278401" cy="1500187"/>
          </a:xfrm>
        </p:spPr>
        <p:txBody>
          <a:bodyPr/>
          <a:lstStyle/>
          <a:p>
            <a:r>
              <a:rPr lang="en-US" dirty="0" smtClean="0"/>
              <a:t>Thursday, May 9</a:t>
            </a:r>
            <a:r>
              <a:rPr lang="en-US" baseline="30000" dirty="0" smtClean="0"/>
              <a:t>th</a:t>
            </a:r>
            <a:r>
              <a:rPr lang="en-US" dirty="0" smtClean="0"/>
              <a:t>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8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7281" y="926800"/>
            <a:ext cx="1175720" cy="2091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32"/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8:30 </a:t>
            </a:r>
            <a:r>
              <a:rPr sz="1400" b="1" spc="-3" dirty="0">
                <a:solidFill>
                  <a:srgbClr val="053C70"/>
                </a:solidFill>
                <a:latin typeface="Arial"/>
                <a:cs typeface="Arial"/>
              </a:rPr>
              <a:t>-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9:00am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34618" y="921609"/>
            <a:ext cx="3232675" cy="32388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32"/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Registration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and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Light</a:t>
            </a:r>
            <a:r>
              <a:rPr sz="1400" b="1" spc="-3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Refreshments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7281" y="1297636"/>
            <a:ext cx="1175720" cy="24399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32"/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9:00 </a:t>
            </a:r>
            <a:r>
              <a:rPr sz="1400" b="1" spc="-3" dirty="0">
                <a:solidFill>
                  <a:srgbClr val="053C70"/>
                </a:solidFill>
                <a:latin typeface="Arial"/>
                <a:cs typeface="Arial"/>
              </a:rPr>
              <a:t>-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9:15am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34618" y="1297196"/>
            <a:ext cx="3041453" cy="4291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32"/>
            <a:r>
              <a:rPr sz="1400" b="1" spc="-22" dirty="0" smtClean="0">
                <a:solidFill>
                  <a:srgbClr val="053C70"/>
                </a:solidFill>
                <a:latin typeface="Arial"/>
                <a:cs typeface="Arial"/>
              </a:rPr>
              <a:t>W</a:t>
            </a:r>
            <a:r>
              <a:rPr sz="1400" b="1" spc="-5" dirty="0" smtClean="0">
                <a:solidFill>
                  <a:srgbClr val="053C70"/>
                </a:solidFill>
                <a:latin typeface="Arial"/>
                <a:cs typeface="Arial"/>
              </a:rPr>
              <a:t>elcome:</a:t>
            </a:r>
            <a:r>
              <a:rPr sz="1400" b="1" spc="-29" dirty="0" smtClean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Agenda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and</a:t>
            </a:r>
            <a:r>
              <a:rPr sz="1400" b="1" spc="-3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Logistic</a:t>
            </a:r>
            <a:endParaRPr sz="1400" dirty="0">
              <a:latin typeface="Arial"/>
              <a:cs typeface="Arial"/>
            </a:endParaRPr>
          </a:p>
          <a:p>
            <a:pPr marL="4332">
              <a:lnSpc>
                <a:spcPts val="735"/>
              </a:lnSpc>
            </a:pPr>
            <a:endParaRPr lang="en-US" sz="1400" dirty="0" smtClean="0">
              <a:latin typeface="Arial"/>
              <a:cs typeface="Arial"/>
            </a:endParaRPr>
          </a:p>
          <a:p>
            <a:pPr marL="4332">
              <a:lnSpc>
                <a:spcPts val="735"/>
              </a:lnSpc>
            </a:pPr>
            <a:r>
              <a:rPr sz="1400" dirty="0" smtClean="0">
                <a:latin typeface="Arial"/>
                <a:cs typeface="Arial"/>
              </a:rPr>
              <a:t>An</a:t>
            </a:r>
            <a:r>
              <a:rPr sz="1400" spc="-3" dirty="0" smtClean="0">
                <a:latin typeface="Arial"/>
                <a:cs typeface="Arial"/>
              </a:rPr>
              <a:t>d</a:t>
            </a:r>
            <a:r>
              <a:rPr sz="1400" dirty="0" smtClean="0">
                <a:latin typeface="Arial"/>
                <a:cs typeface="Arial"/>
              </a:rPr>
              <a:t>rew </a:t>
            </a:r>
            <a:r>
              <a:rPr sz="1400" spc="-14" dirty="0" smtClean="0">
                <a:latin typeface="Arial"/>
                <a:cs typeface="Arial"/>
              </a:rPr>
              <a:t>W</a:t>
            </a:r>
            <a:r>
              <a:rPr sz="1400" dirty="0" smtClean="0">
                <a:latin typeface="Arial"/>
                <a:cs typeface="Arial"/>
              </a:rPr>
              <a:t>e</a:t>
            </a:r>
            <a:r>
              <a:rPr sz="1400" spc="-3" dirty="0" smtClean="0">
                <a:latin typeface="Arial"/>
                <a:cs typeface="Arial"/>
              </a:rPr>
              <a:t>a</a:t>
            </a:r>
            <a:r>
              <a:rPr sz="1400" dirty="0" smtClean="0">
                <a:latin typeface="Arial"/>
                <a:cs typeface="Arial"/>
              </a:rPr>
              <a:t>ver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7281" y="1804364"/>
            <a:ext cx="1175720" cy="2320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32"/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9:15 </a:t>
            </a:r>
            <a:r>
              <a:rPr sz="1400" b="1" spc="-3" dirty="0">
                <a:solidFill>
                  <a:srgbClr val="053C70"/>
                </a:solidFill>
                <a:latin typeface="Arial"/>
                <a:cs typeface="Arial"/>
              </a:rPr>
              <a:t>-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9:30am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34618" y="1815425"/>
            <a:ext cx="2447596" cy="459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32"/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Exciting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New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Capabi</a:t>
            </a:r>
            <a:r>
              <a:rPr sz="1400" b="1" spc="-7" dirty="0">
                <a:solidFill>
                  <a:srgbClr val="053C70"/>
                </a:solidFill>
                <a:latin typeface="Arial"/>
                <a:cs typeface="Arial"/>
              </a:rPr>
              <a:t>l</a:t>
            </a:r>
            <a:r>
              <a:rPr sz="1400" b="1" spc="-3" dirty="0">
                <a:solidFill>
                  <a:srgbClr val="053C70"/>
                </a:solidFill>
                <a:latin typeface="Arial"/>
                <a:cs typeface="Arial"/>
              </a:rPr>
              <a:t>ities</a:t>
            </a:r>
            <a:endParaRPr sz="1400" dirty="0">
              <a:latin typeface="Arial"/>
              <a:cs typeface="Arial"/>
            </a:endParaRPr>
          </a:p>
          <a:p>
            <a:pPr marL="4332">
              <a:lnSpc>
                <a:spcPts val="735"/>
              </a:lnSpc>
            </a:pPr>
            <a:endParaRPr lang="en-US" sz="1400" dirty="0" smtClean="0">
              <a:latin typeface="Arial"/>
              <a:cs typeface="Arial"/>
            </a:endParaRPr>
          </a:p>
          <a:p>
            <a:pPr marL="4332">
              <a:lnSpc>
                <a:spcPts val="735"/>
              </a:lnSpc>
            </a:pPr>
            <a:r>
              <a:rPr sz="1400" dirty="0" smtClean="0">
                <a:latin typeface="Arial"/>
                <a:cs typeface="Arial"/>
              </a:rPr>
              <a:t>Mich</a:t>
            </a:r>
            <a:r>
              <a:rPr sz="1400" spc="-3" dirty="0" smtClean="0">
                <a:latin typeface="Arial"/>
                <a:cs typeface="Arial"/>
              </a:rPr>
              <a:t>a</a:t>
            </a:r>
            <a:r>
              <a:rPr sz="1400" dirty="0" smtClean="0">
                <a:latin typeface="Arial"/>
                <a:cs typeface="Arial"/>
              </a:rPr>
              <a:t>el </a:t>
            </a:r>
            <a:r>
              <a:rPr sz="1400" dirty="0">
                <a:latin typeface="Arial"/>
                <a:cs typeface="Arial"/>
              </a:rPr>
              <a:t>Pfe</a:t>
            </a:r>
            <a:r>
              <a:rPr sz="1400" spc="-15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fe</a:t>
            </a:r>
            <a:r>
              <a:rPr sz="1400" spc="-39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, M.D.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647281" y="2359901"/>
            <a:ext cx="1228789" cy="2251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32"/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9:30 </a:t>
            </a:r>
            <a:r>
              <a:rPr sz="1400" b="1" spc="-3" dirty="0">
                <a:solidFill>
                  <a:srgbClr val="053C70"/>
                </a:solidFill>
                <a:latin typeface="Arial"/>
                <a:cs typeface="Arial"/>
              </a:rPr>
              <a:t>-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9:45am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34618" y="2363298"/>
            <a:ext cx="2476187" cy="4796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32"/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CTSI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Up</a:t>
            </a:r>
            <a:r>
              <a:rPr sz="1400" b="1" spc="-9" dirty="0">
                <a:solidFill>
                  <a:srgbClr val="053C70"/>
                </a:solidFill>
                <a:latin typeface="Arial"/>
                <a:cs typeface="Arial"/>
              </a:rPr>
              <a:t>d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ate</a:t>
            </a:r>
            <a:endParaRPr sz="1400" dirty="0">
              <a:latin typeface="Arial"/>
              <a:cs typeface="Arial"/>
            </a:endParaRPr>
          </a:p>
          <a:p>
            <a:pPr marL="4332">
              <a:lnSpc>
                <a:spcPts val="735"/>
              </a:lnSpc>
            </a:pPr>
            <a:endParaRPr lang="en-US" sz="1400" dirty="0" smtClean="0">
              <a:latin typeface="Arial"/>
              <a:cs typeface="Arial"/>
            </a:endParaRPr>
          </a:p>
          <a:p>
            <a:pPr marL="4332">
              <a:lnSpc>
                <a:spcPts val="735"/>
              </a:lnSpc>
            </a:pPr>
            <a:r>
              <a:rPr sz="1400" dirty="0" smtClean="0">
                <a:latin typeface="Arial"/>
                <a:cs typeface="Arial"/>
              </a:rPr>
              <a:t>Steve</a:t>
            </a:r>
            <a:r>
              <a:rPr sz="1400" spc="-3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Dub</a:t>
            </a:r>
            <a:r>
              <a:rPr sz="1400" spc="-3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nett, M.D.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569710" y="2901067"/>
            <a:ext cx="1281858" cy="230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32"/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9:45 </a:t>
            </a:r>
            <a:r>
              <a:rPr sz="1400" b="1" spc="-3" dirty="0">
                <a:solidFill>
                  <a:srgbClr val="053C70"/>
                </a:solidFill>
                <a:latin typeface="Arial"/>
                <a:cs typeface="Arial"/>
              </a:rPr>
              <a:t>-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10:00am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62834" y="2896397"/>
            <a:ext cx="2941700" cy="4697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32"/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Precision</a:t>
            </a:r>
            <a:r>
              <a:rPr sz="1400" b="1" spc="-3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Health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Update</a:t>
            </a:r>
            <a:endParaRPr sz="1400" dirty="0">
              <a:latin typeface="Arial"/>
              <a:cs typeface="Arial"/>
            </a:endParaRPr>
          </a:p>
          <a:p>
            <a:pPr marL="4332">
              <a:lnSpc>
                <a:spcPts val="735"/>
              </a:lnSpc>
            </a:pPr>
            <a:endParaRPr lang="en-US" sz="1400" dirty="0" smtClean="0">
              <a:latin typeface="Arial"/>
              <a:cs typeface="Arial"/>
            </a:endParaRPr>
          </a:p>
          <a:p>
            <a:pPr marL="4332">
              <a:lnSpc>
                <a:spcPts val="735"/>
              </a:lnSpc>
            </a:pPr>
            <a:r>
              <a:rPr sz="1400" dirty="0" smtClean="0">
                <a:latin typeface="Arial"/>
                <a:cs typeface="Arial"/>
              </a:rPr>
              <a:t>Dan</a:t>
            </a:r>
            <a:r>
              <a:rPr sz="1400" spc="-3" dirty="0" smtClean="0">
                <a:latin typeface="Arial"/>
                <a:cs typeface="Arial"/>
              </a:rPr>
              <a:t>i</a:t>
            </a:r>
            <a:r>
              <a:rPr sz="1400" dirty="0" smtClean="0">
                <a:latin typeface="Arial"/>
                <a:cs typeface="Arial"/>
              </a:rPr>
              <a:t>el </a:t>
            </a:r>
            <a:r>
              <a:rPr sz="1400" dirty="0">
                <a:latin typeface="Arial"/>
                <a:cs typeface="Arial"/>
              </a:rPr>
              <a:t>Geschwi</a:t>
            </a:r>
            <a:r>
              <a:rPr sz="1400" spc="-3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d,</a:t>
            </a:r>
            <a:r>
              <a:rPr sz="1400" spc="-2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M.D., Ph</a:t>
            </a:r>
            <a:r>
              <a:rPr sz="1400" spc="-3" dirty="0">
                <a:latin typeface="Arial"/>
                <a:cs typeface="Arial"/>
              </a:rPr>
              <a:t>.</a:t>
            </a:r>
            <a:r>
              <a:rPr sz="1400" dirty="0">
                <a:latin typeface="Arial"/>
                <a:cs typeface="Arial"/>
              </a:rPr>
              <a:t>D.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88072" y="3454713"/>
            <a:ext cx="1334929" cy="20923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32"/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10:00 </a:t>
            </a:r>
            <a:r>
              <a:rPr sz="1400" b="1" spc="-3" dirty="0">
                <a:solidFill>
                  <a:srgbClr val="053C70"/>
                </a:solidFill>
                <a:latin typeface="Arial"/>
                <a:cs typeface="Arial"/>
              </a:rPr>
              <a:t>-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10:15am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62834" y="3454713"/>
            <a:ext cx="3448403" cy="4602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32"/>
            <a:r>
              <a:rPr sz="1400" b="1" spc="-5" dirty="0" smtClean="0">
                <a:solidFill>
                  <a:srgbClr val="053C70"/>
                </a:solidFill>
                <a:latin typeface="Arial"/>
                <a:cs typeface="Arial"/>
              </a:rPr>
              <a:t>Basic</a:t>
            </a:r>
            <a:r>
              <a:rPr sz="1400" b="1" spc="-2" dirty="0" smtClean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 smtClean="0">
                <a:solidFill>
                  <a:srgbClr val="053C70"/>
                </a:solidFill>
                <a:latin typeface="Arial"/>
                <a:cs typeface="Arial"/>
              </a:rPr>
              <a:t>Sciences</a:t>
            </a:r>
            <a:r>
              <a:rPr sz="1400" b="1" spc="-2" dirty="0" smtClean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 smtClean="0">
                <a:solidFill>
                  <a:srgbClr val="053C70"/>
                </a:solidFill>
                <a:latin typeface="Arial"/>
                <a:cs typeface="Arial"/>
              </a:rPr>
              <a:t>Research</a:t>
            </a:r>
            <a:r>
              <a:rPr sz="1400" b="1" spc="-2" dirty="0" smtClean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 smtClean="0">
                <a:solidFill>
                  <a:srgbClr val="053C70"/>
                </a:solidFill>
                <a:latin typeface="Arial"/>
                <a:cs typeface="Arial"/>
              </a:rPr>
              <a:t>Enablement</a:t>
            </a:r>
            <a:endParaRPr sz="1400" dirty="0" smtClean="0">
              <a:latin typeface="Arial"/>
              <a:cs typeface="Arial"/>
            </a:endParaRPr>
          </a:p>
          <a:p>
            <a:pPr marL="4332">
              <a:lnSpc>
                <a:spcPts val="735"/>
              </a:lnSpc>
            </a:pPr>
            <a:endParaRPr lang="en-US" sz="1400" dirty="0" smtClean="0">
              <a:latin typeface="Arial"/>
              <a:cs typeface="Arial"/>
            </a:endParaRPr>
          </a:p>
          <a:p>
            <a:pPr marL="4332">
              <a:lnSpc>
                <a:spcPts val="735"/>
              </a:lnSpc>
            </a:pPr>
            <a:r>
              <a:rPr sz="1400" dirty="0" smtClean="0">
                <a:latin typeface="Arial"/>
                <a:cs typeface="Arial"/>
              </a:rPr>
              <a:t>Sh</a:t>
            </a:r>
            <a:r>
              <a:rPr sz="1400" spc="-3" dirty="0" smtClean="0">
                <a:latin typeface="Arial"/>
                <a:cs typeface="Arial"/>
              </a:rPr>
              <a:t>e</a:t>
            </a:r>
            <a:r>
              <a:rPr sz="1400" dirty="0" smtClean="0">
                <a:latin typeface="Arial"/>
                <a:cs typeface="Arial"/>
              </a:rPr>
              <a:t>rly Mosess</a:t>
            </a:r>
            <a:r>
              <a:rPr sz="1400" spc="-3" dirty="0" smtClean="0">
                <a:latin typeface="Arial"/>
                <a:cs typeface="Arial"/>
              </a:rPr>
              <a:t>i</a:t>
            </a:r>
            <a:r>
              <a:rPr sz="1400" dirty="0" smtClean="0">
                <a:latin typeface="Arial"/>
                <a:cs typeface="Arial"/>
              </a:rPr>
              <a:t>a</a:t>
            </a:r>
            <a:r>
              <a:rPr sz="1400" spc="-3" dirty="0" smtClean="0">
                <a:latin typeface="Arial"/>
                <a:cs typeface="Arial"/>
              </a:rPr>
              <a:t>n</a:t>
            </a:r>
            <a:r>
              <a:rPr sz="1400" dirty="0" smtClean="0">
                <a:latin typeface="Arial"/>
                <a:cs typeface="Arial"/>
              </a:rPr>
              <a:t>, P</a:t>
            </a:r>
            <a:r>
              <a:rPr sz="1400" spc="-3" dirty="0" smtClean="0">
                <a:latin typeface="Arial"/>
                <a:cs typeface="Arial"/>
              </a:rPr>
              <a:t>h</a:t>
            </a:r>
            <a:r>
              <a:rPr sz="1400" dirty="0" smtClean="0">
                <a:latin typeface="Arial"/>
                <a:cs typeface="Arial"/>
              </a:rPr>
              <a:t>.</a:t>
            </a:r>
            <a:r>
              <a:rPr sz="1400" spc="2" dirty="0" smtClean="0">
                <a:latin typeface="Arial"/>
                <a:cs typeface="Arial"/>
              </a:rPr>
              <a:t>D</a:t>
            </a:r>
            <a:r>
              <a:rPr sz="1400" dirty="0" smtClean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88072" y="3968412"/>
            <a:ext cx="1334929" cy="28068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32"/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10:15 </a:t>
            </a:r>
            <a:r>
              <a:rPr sz="1400" b="1" spc="-3" dirty="0">
                <a:solidFill>
                  <a:srgbClr val="053C70"/>
                </a:solidFill>
                <a:latin typeface="Arial"/>
                <a:cs typeface="Arial"/>
              </a:rPr>
              <a:t>-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10:30am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62863" y="3968412"/>
            <a:ext cx="3232646" cy="490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32"/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Computational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Medicine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 smtClean="0">
                <a:solidFill>
                  <a:srgbClr val="053C70"/>
                </a:solidFill>
                <a:latin typeface="Arial"/>
                <a:cs typeface="Arial"/>
              </a:rPr>
              <a:t>Update</a:t>
            </a:r>
            <a:endParaRPr sz="1400" dirty="0">
              <a:latin typeface="Arial"/>
              <a:cs typeface="Arial"/>
            </a:endParaRPr>
          </a:p>
          <a:p>
            <a:pPr marL="4332">
              <a:lnSpc>
                <a:spcPts val="735"/>
              </a:lnSpc>
            </a:pPr>
            <a:endParaRPr lang="en-US" sz="1400" dirty="0" smtClean="0">
              <a:latin typeface="Arial"/>
              <a:cs typeface="Arial"/>
            </a:endParaRPr>
          </a:p>
          <a:p>
            <a:pPr marL="4332">
              <a:lnSpc>
                <a:spcPts val="735"/>
              </a:lnSpc>
            </a:pPr>
            <a:r>
              <a:rPr sz="1400" dirty="0" smtClean="0">
                <a:latin typeface="Arial"/>
                <a:cs typeface="Arial"/>
              </a:rPr>
              <a:t>Sriram</a:t>
            </a:r>
            <a:r>
              <a:rPr sz="1400" spc="-3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Sa</a:t>
            </a:r>
            <a:r>
              <a:rPr sz="1400" spc="-3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karara</a:t>
            </a:r>
            <a:r>
              <a:rPr sz="1400" spc="-3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3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, Ph.D.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503209" y="4512823"/>
            <a:ext cx="1348359" cy="226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32"/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10:30 </a:t>
            </a:r>
            <a:r>
              <a:rPr sz="1400" b="1" spc="-3" dirty="0">
                <a:solidFill>
                  <a:srgbClr val="053C70"/>
                </a:solidFill>
                <a:latin typeface="Arial"/>
                <a:cs typeface="Arial"/>
              </a:rPr>
              <a:t>-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48" dirty="0">
                <a:solidFill>
                  <a:srgbClr val="053C70"/>
                </a:solidFill>
                <a:latin typeface="Arial"/>
                <a:cs typeface="Arial"/>
              </a:rPr>
              <a:t>1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1:00am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62863" y="4512823"/>
            <a:ext cx="1869358" cy="30260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32"/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Coffee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Break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88071" y="4868845"/>
            <a:ext cx="1334929" cy="2281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32"/>
            <a:r>
              <a:rPr sz="1400" b="1" spc="-48" dirty="0">
                <a:solidFill>
                  <a:srgbClr val="053C70"/>
                </a:solidFill>
                <a:latin typeface="Arial"/>
                <a:cs typeface="Arial"/>
              </a:rPr>
              <a:t>1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1:00 </a:t>
            </a:r>
            <a:r>
              <a:rPr sz="1400" b="1" spc="-3" dirty="0">
                <a:solidFill>
                  <a:srgbClr val="053C70"/>
                </a:solidFill>
                <a:latin typeface="Arial"/>
                <a:cs typeface="Arial"/>
              </a:rPr>
              <a:t>-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12:00pm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63209" y="4868845"/>
            <a:ext cx="4895192" cy="916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32"/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Data</a:t>
            </a:r>
            <a:r>
              <a:rPr sz="1400" b="1" spc="-27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Ana</a:t>
            </a:r>
            <a:r>
              <a:rPr sz="1400" b="1" spc="-7" dirty="0">
                <a:solidFill>
                  <a:srgbClr val="053C70"/>
                </a:solidFill>
                <a:latin typeface="Arial"/>
                <a:cs typeface="Arial"/>
              </a:rPr>
              <a:t>l</a:t>
            </a:r>
            <a:r>
              <a:rPr sz="1400" b="1" spc="-3" dirty="0">
                <a:solidFill>
                  <a:srgbClr val="053C70"/>
                </a:solidFill>
                <a:latin typeface="Arial"/>
                <a:cs typeface="Arial"/>
              </a:rPr>
              <a:t>ytics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Resources and</a:t>
            </a:r>
            <a:r>
              <a:rPr sz="1400" b="1" spc="-3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Capabil</a:t>
            </a:r>
            <a:r>
              <a:rPr sz="1400" b="1" spc="-7" dirty="0">
                <a:solidFill>
                  <a:srgbClr val="053C70"/>
                </a:solidFill>
                <a:latin typeface="Arial"/>
                <a:cs typeface="Arial"/>
              </a:rPr>
              <a:t>i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t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ies </a:t>
            </a:r>
            <a:r>
              <a:rPr sz="1400" b="1" spc="-3" dirty="0">
                <a:solidFill>
                  <a:srgbClr val="053C70"/>
                </a:solidFill>
                <a:latin typeface="Arial"/>
                <a:cs typeface="Arial"/>
              </a:rPr>
              <a:t>at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7" dirty="0">
                <a:solidFill>
                  <a:srgbClr val="053C70"/>
                </a:solidFill>
                <a:latin typeface="Arial"/>
                <a:cs typeface="Arial"/>
              </a:rPr>
              <a:t>UCLA</a:t>
            </a:r>
            <a:r>
              <a:rPr sz="1400" b="1" spc="-27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53C70"/>
                </a:solidFill>
                <a:latin typeface="Arial"/>
                <a:cs typeface="Arial"/>
              </a:rPr>
              <a:t>H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ealth</a:t>
            </a:r>
            <a:endParaRPr sz="1400" dirty="0">
              <a:latin typeface="Arial"/>
              <a:cs typeface="Arial"/>
            </a:endParaRPr>
          </a:p>
          <a:p>
            <a:pPr marL="4332">
              <a:lnSpc>
                <a:spcPts val="725"/>
              </a:lnSpc>
            </a:pPr>
            <a:endParaRPr lang="en-US" sz="1400" dirty="0" smtClean="0">
              <a:latin typeface="Arial"/>
              <a:cs typeface="Arial"/>
            </a:endParaRPr>
          </a:p>
          <a:p>
            <a:pPr marL="4332">
              <a:lnSpc>
                <a:spcPts val="725"/>
              </a:lnSpc>
            </a:pPr>
            <a:r>
              <a:rPr sz="1400" dirty="0" smtClean="0">
                <a:latin typeface="Arial"/>
                <a:cs typeface="Arial"/>
              </a:rPr>
              <a:t>M</a:t>
            </a:r>
            <a:r>
              <a:rPr sz="1400" spc="-3" dirty="0" smtClean="0">
                <a:latin typeface="Arial"/>
                <a:cs typeface="Arial"/>
              </a:rPr>
              <a:t>o</a:t>
            </a:r>
            <a:r>
              <a:rPr sz="1400" dirty="0" smtClean="0">
                <a:latin typeface="Arial"/>
                <a:cs typeface="Arial"/>
              </a:rPr>
              <a:t>h</a:t>
            </a:r>
            <a:r>
              <a:rPr sz="1400" spc="-3" dirty="0" smtClean="0">
                <a:latin typeface="Arial"/>
                <a:cs typeface="Arial"/>
              </a:rPr>
              <a:t>a</a:t>
            </a:r>
            <a:r>
              <a:rPr sz="1400" dirty="0" smtClean="0">
                <a:latin typeface="Arial"/>
                <a:cs typeface="Arial"/>
              </a:rPr>
              <a:t>mmed</a:t>
            </a:r>
            <a:r>
              <a:rPr sz="1400" spc="-3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Mahb</a:t>
            </a:r>
            <a:r>
              <a:rPr sz="1400" spc="-3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uba, M.D.</a:t>
            </a:r>
          </a:p>
          <a:p>
            <a:pPr>
              <a:lnSpc>
                <a:spcPts val="307"/>
              </a:lnSpc>
              <a:spcBef>
                <a:spcPts val="17"/>
              </a:spcBef>
            </a:pPr>
            <a:endParaRPr sz="1400" dirty="0"/>
          </a:p>
          <a:p>
            <a:pPr marL="4332"/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Discovery Data</a:t>
            </a:r>
            <a:r>
              <a:rPr sz="1400" b="1" spc="-3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Mart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Demo</a:t>
            </a:r>
            <a:endParaRPr sz="1400" dirty="0">
              <a:latin typeface="Arial"/>
              <a:cs typeface="Arial"/>
            </a:endParaRPr>
          </a:p>
          <a:p>
            <a:pPr marL="4332">
              <a:lnSpc>
                <a:spcPts val="749"/>
              </a:lnSpc>
            </a:pPr>
            <a:endParaRPr lang="en-US" sz="1400" dirty="0" smtClean="0">
              <a:latin typeface="Arial"/>
              <a:cs typeface="Arial"/>
            </a:endParaRPr>
          </a:p>
          <a:p>
            <a:pPr marL="4332">
              <a:lnSpc>
                <a:spcPts val="749"/>
              </a:lnSpc>
            </a:pPr>
            <a:r>
              <a:rPr sz="1400" dirty="0" smtClean="0">
                <a:latin typeface="Arial"/>
                <a:cs typeface="Arial"/>
              </a:rPr>
              <a:t>OHIA</a:t>
            </a:r>
            <a:r>
              <a:rPr sz="1400" spc="-49" dirty="0" smtClean="0">
                <a:latin typeface="Arial"/>
                <a:cs typeface="Arial"/>
              </a:rPr>
              <a:t> </a:t>
            </a:r>
            <a:r>
              <a:rPr sz="1400" spc="-77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3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m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569710" y="5799834"/>
            <a:ext cx="1281858" cy="2711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32"/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12:00 </a:t>
            </a:r>
            <a:r>
              <a:rPr sz="1400" b="1" spc="-3" dirty="0">
                <a:solidFill>
                  <a:srgbClr val="053C70"/>
                </a:solidFill>
                <a:latin typeface="Arial"/>
                <a:cs typeface="Arial"/>
              </a:rPr>
              <a:t>-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1:00pm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62834" y="5833505"/>
            <a:ext cx="3448778" cy="2545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32"/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Lunch</a:t>
            </a:r>
            <a:r>
              <a:rPr sz="1400" b="1" spc="-3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Break </a:t>
            </a:r>
            <a:r>
              <a:rPr sz="1400" b="1" spc="-3" dirty="0">
                <a:solidFill>
                  <a:srgbClr val="053C70"/>
                </a:solidFill>
                <a:latin typeface="Arial"/>
                <a:cs typeface="Arial"/>
              </a:rPr>
              <a:t>|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 OHIA</a:t>
            </a:r>
            <a:r>
              <a:rPr sz="1400" b="1" spc="-29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Booth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3" dirty="0">
                <a:solidFill>
                  <a:srgbClr val="053C70"/>
                </a:solidFill>
                <a:latin typeface="Arial"/>
                <a:cs typeface="Arial"/>
              </a:rPr>
              <a:t>|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CTSI</a:t>
            </a:r>
            <a:r>
              <a:rPr sz="1400" b="1" spc="-3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Booth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7" name="Title 46"/>
          <p:cNvSpPr>
            <a:spLocks noGrp="1"/>
          </p:cNvSpPr>
          <p:nvPr>
            <p:ph type="title"/>
          </p:nvPr>
        </p:nvSpPr>
        <p:spPr>
          <a:xfrm>
            <a:off x="517473" y="17393"/>
            <a:ext cx="11122889" cy="798282"/>
          </a:xfrm>
        </p:spPr>
        <p:txBody>
          <a:bodyPr/>
          <a:lstStyle/>
          <a:p>
            <a:r>
              <a:rPr lang="en-US" dirty="0" smtClean="0"/>
              <a:t>UCLA Health Data </a:t>
            </a:r>
            <a:r>
              <a:rPr lang="en-US" dirty="0"/>
              <a:t>Day Morning Agenda</a:t>
            </a:r>
          </a:p>
        </p:txBody>
      </p:sp>
    </p:spTree>
    <p:extLst>
      <p:ext uri="{BB962C8B-B14F-4D97-AF65-F5344CB8AC3E}">
        <p14:creationId xmlns:p14="http://schemas.microsoft.com/office/powerpoint/2010/main" val="69920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2277688" y="1035764"/>
            <a:ext cx="1170599" cy="21629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32"/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1:00 </a:t>
            </a:r>
            <a:r>
              <a:rPr sz="1400" b="1" spc="-3" dirty="0">
                <a:solidFill>
                  <a:srgbClr val="053C70"/>
                </a:solidFill>
                <a:latin typeface="Arial"/>
                <a:cs typeface="Arial"/>
              </a:rPr>
              <a:t>-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2:30pm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46555" y="1038733"/>
            <a:ext cx="2495313" cy="757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32" marR="4332">
              <a:lnSpc>
                <a:spcPct val="97600"/>
              </a:lnSpc>
            </a:pPr>
            <a:r>
              <a:rPr sz="1400" b="1" spc="-49" dirty="0">
                <a:solidFill>
                  <a:srgbClr val="053C70"/>
                </a:solidFill>
                <a:latin typeface="Arial"/>
                <a:cs typeface="Arial"/>
              </a:rPr>
              <a:t>T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rack </a:t>
            </a:r>
            <a:r>
              <a:rPr sz="1400" b="1" spc="-3" dirty="0">
                <a:solidFill>
                  <a:srgbClr val="053C70"/>
                </a:solidFill>
                <a:latin typeface="Arial"/>
                <a:cs typeface="Arial"/>
              </a:rPr>
              <a:t>1: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Centennial</a:t>
            </a:r>
            <a:r>
              <a:rPr sz="1400" b="1" spc="-3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Ballroom Data Science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9" dirty="0">
                <a:solidFill>
                  <a:srgbClr val="053C70"/>
                </a:solidFill>
                <a:latin typeface="Arial"/>
                <a:cs typeface="Arial"/>
              </a:rPr>
              <a:t>E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cosystem</a:t>
            </a:r>
            <a:r>
              <a:rPr sz="1400" b="1" spc="-3" dirty="0">
                <a:solidFill>
                  <a:srgbClr val="053C70"/>
                </a:solidFill>
                <a:latin typeface="Arial"/>
                <a:cs typeface="Arial"/>
              </a:rPr>
              <a:t> (</a:t>
            </a:r>
            <a:r>
              <a:rPr sz="1400" b="1" spc="-56" dirty="0">
                <a:solidFill>
                  <a:srgbClr val="053C70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053C70"/>
                </a:solidFill>
                <a:latin typeface="Arial"/>
                <a:cs typeface="Arial"/>
              </a:rPr>
              <a:t>echn</a:t>
            </a:r>
            <a:r>
              <a:rPr sz="1400" b="1" spc="-3" dirty="0">
                <a:solidFill>
                  <a:srgbClr val="053C70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53C70"/>
                </a:solidFill>
                <a:latin typeface="Arial"/>
                <a:cs typeface="Arial"/>
              </a:rPr>
              <a:t>cal)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85481" y="1029589"/>
            <a:ext cx="2757035" cy="767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32" marR="284610">
              <a:lnSpc>
                <a:spcPct val="104700"/>
              </a:lnSpc>
            </a:pPr>
            <a:r>
              <a:rPr sz="1400" b="1" spc="-49" dirty="0">
                <a:solidFill>
                  <a:srgbClr val="053C70"/>
                </a:solidFill>
                <a:latin typeface="Arial"/>
                <a:cs typeface="Arial"/>
              </a:rPr>
              <a:t>T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rack </a:t>
            </a:r>
            <a:r>
              <a:rPr sz="1400" b="1" spc="-3" dirty="0">
                <a:solidFill>
                  <a:srgbClr val="053C70"/>
                </a:solidFill>
                <a:latin typeface="Arial"/>
                <a:cs typeface="Arial"/>
              </a:rPr>
              <a:t>2: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La</a:t>
            </a:r>
            <a:r>
              <a:rPr sz="1400" b="1" spc="-9" dirty="0">
                <a:solidFill>
                  <a:srgbClr val="053C70"/>
                </a:solidFill>
                <a:latin typeface="Arial"/>
                <a:cs typeface="Arial"/>
              </a:rPr>
              <a:t>u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reate </a:t>
            </a:r>
            <a:r>
              <a:rPr sz="1400" b="1" spc="-7" dirty="0">
                <a:solidFill>
                  <a:srgbClr val="053C70"/>
                </a:solidFill>
                <a:latin typeface="Arial"/>
                <a:cs typeface="Arial"/>
              </a:rPr>
              <a:t>Room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 From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Innovation</a:t>
            </a:r>
            <a:r>
              <a:rPr sz="1400" b="1" spc="-3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to</a:t>
            </a:r>
            <a:endParaRPr sz="1400" dirty="0">
              <a:latin typeface="Arial"/>
              <a:cs typeface="Arial"/>
            </a:endParaRPr>
          </a:p>
          <a:p>
            <a:pPr marL="4332">
              <a:spcBef>
                <a:spcPts val="39"/>
              </a:spcBef>
            </a:pP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Commercializati</a:t>
            </a:r>
            <a:r>
              <a:rPr sz="1400" b="1" spc="-9" dirty="0">
                <a:solidFill>
                  <a:srgbClr val="053C70"/>
                </a:solidFill>
                <a:latin typeface="Arial"/>
                <a:cs typeface="Arial"/>
              </a:rPr>
              <a:t>o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n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(Business)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77688" y="1905218"/>
            <a:ext cx="1248463" cy="2780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32"/>
            <a:r>
              <a:rPr sz="1400" b="1" dirty="0">
                <a:latin typeface="Arial"/>
                <a:cs typeface="Arial"/>
              </a:rPr>
              <a:t>1:</a:t>
            </a:r>
            <a:r>
              <a:rPr sz="1400" b="1" spc="-3" dirty="0">
                <a:latin typeface="Arial"/>
                <a:cs typeface="Arial"/>
              </a:rPr>
              <a:t>0</a:t>
            </a:r>
            <a:r>
              <a:rPr sz="1400" b="1" dirty="0">
                <a:latin typeface="Arial"/>
                <a:cs typeface="Arial"/>
              </a:rPr>
              <a:t>0 - 1:</a:t>
            </a:r>
            <a:r>
              <a:rPr sz="1400" b="1" spc="-3" dirty="0">
                <a:latin typeface="Arial"/>
                <a:cs typeface="Arial"/>
              </a:rPr>
              <a:t>3</a:t>
            </a:r>
            <a:r>
              <a:rPr sz="1400" b="1" dirty="0">
                <a:latin typeface="Arial"/>
                <a:cs typeface="Arial"/>
              </a:rPr>
              <a:t>0pm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46555" y="1905218"/>
            <a:ext cx="2540601" cy="5106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32"/>
            <a:r>
              <a:rPr sz="1400" b="1" dirty="0">
                <a:latin typeface="Arial"/>
                <a:cs typeface="Arial"/>
              </a:rPr>
              <a:t>The</a:t>
            </a:r>
            <a:r>
              <a:rPr sz="1400" b="1" spc="-3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Data</a:t>
            </a:r>
            <a:r>
              <a:rPr sz="1400" b="1" spc="-2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Sci</a:t>
            </a:r>
            <a:r>
              <a:rPr sz="1400" b="1" spc="-3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nce</a:t>
            </a:r>
            <a:r>
              <a:rPr sz="1400" b="1" spc="-2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Ec</a:t>
            </a:r>
            <a:r>
              <a:rPr sz="1400" b="1" spc="-3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system</a:t>
            </a:r>
            <a:endParaRPr sz="1400" dirty="0">
              <a:latin typeface="Arial"/>
              <a:cs typeface="Arial"/>
            </a:endParaRPr>
          </a:p>
          <a:p>
            <a:pPr marL="4332">
              <a:spcBef>
                <a:spcPts val="51"/>
              </a:spcBef>
            </a:pPr>
            <a:r>
              <a:rPr sz="1400" dirty="0">
                <a:latin typeface="Arial"/>
                <a:cs typeface="Arial"/>
              </a:rPr>
              <a:t>Joycee</a:t>
            </a:r>
            <a:r>
              <a:rPr sz="1400" spc="-2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Ber</a:t>
            </a:r>
            <a:r>
              <a:rPr sz="1400" spc="-3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n |</a:t>
            </a:r>
            <a:r>
              <a:rPr sz="1400" spc="-3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Eric</a:t>
            </a:r>
            <a:r>
              <a:rPr sz="1400" spc="2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</a:t>
            </a:r>
            <a:r>
              <a:rPr sz="1400" spc="-3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3" dirty="0">
                <a:latin typeface="Arial"/>
                <a:cs typeface="Arial"/>
              </a:rPr>
              <a:t>g</a:t>
            </a:r>
            <a:r>
              <a:rPr sz="1400" dirty="0">
                <a:latin typeface="Arial"/>
                <a:cs typeface="Arial"/>
              </a:rPr>
              <a:t>, </a:t>
            </a:r>
            <a:r>
              <a:rPr sz="1400" spc="-3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.D.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985481" y="1905218"/>
            <a:ext cx="2632344" cy="5106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32"/>
            <a:r>
              <a:rPr sz="1400" b="1" dirty="0">
                <a:latin typeface="Arial"/>
                <a:cs typeface="Arial"/>
              </a:rPr>
              <a:t>Acc</a:t>
            </a:r>
            <a:r>
              <a:rPr sz="1400" b="1" spc="-3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ss</a:t>
            </a:r>
            <a:r>
              <a:rPr sz="1400" b="1" spc="-2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to Data</a:t>
            </a:r>
            <a:endParaRPr sz="1400" dirty="0">
              <a:latin typeface="Arial"/>
              <a:cs typeface="Arial"/>
            </a:endParaRPr>
          </a:p>
          <a:p>
            <a:pPr marL="4332">
              <a:spcBef>
                <a:spcPts val="51"/>
              </a:spcBef>
            </a:pPr>
            <a:r>
              <a:rPr sz="1400" dirty="0">
                <a:latin typeface="Arial"/>
                <a:cs typeface="Arial"/>
              </a:rPr>
              <a:t>Dou</a:t>
            </a:r>
            <a:r>
              <a:rPr sz="1400" spc="-3" dirty="0">
                <a:latin typeface="Arial"/>
                <a:cs typeface="Arial"/>
              </a:rPr>
              <a:t>g</a:t>
            </a:r>
            <a:r>
              <a:rPr sz="1400" dirty="0">
                <a:latin typeface="Arial"/>
                <a:cs typeface="Arial"/>
              </a:rPr>
              <a:t>las B</a:t>
            </a:r>
            <a:r>
              <a:rPr sz="1400" spc="-3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ll,</a:t>
            </a:r>
            <a:r>
              <a:rPr sz="1400" spc="-3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M.D.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269942" y="2554653"/>
            <a:ext cx="1186089" cy="2423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32"/>
            <a:r>
              <a:rPr sz="1400" b="1" dirty="0">
                <a:latin typeface="Arial"/>
                <a:cs typeface="Arial"/>
              </a:rPr>
              <a:t>1:</a:t>
            </a:r>
            <a:r>
              <a:rPr sz="1400" b="1" spc="-3" dirty="0">
                <a:latin typeface="Arial"/>
                <a:cs typeface="Arial"/>
              </a:rPr>
              <a:t>3</a:t>
            </a:r>
            <a:r>
              <a:rPr sz="1400" b="1" dirty="0">
                <a:latin typeface="Arial"/>
                <a:cs typeface="Arial"/>
              </a:rPr>
              <a:t>0 - 2:</a:t>
            </a:r>
            <a:r>
              <a:rPr sz="1400" b="1" spc="-3" dirty="0">
                <a:latin typeface="Arial"/>
                <a:cs typeface="Arial"/>
              </a:rPr>
              <a:t>0</a:t>
            </a:r>
            <a:r>
              <a:rPr sz="1400" b="1" dirty="0">
                <a:latin typeface="Arial"/>
                <a:cs typeface="Arial"/>
              </a:rPr>
              <a:t>0pm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44643" y="2554653"/>
            <a:ext cx="2544426" cy="54279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32"/>
            <a:r>
              <a:rPr sz="1400" b="1" dirty="0">
                <a:latin typeface="Arial"/>
                <a:cs typeface="Arial"/>
              </a:rPr>
              <a:t>Hea</a:t>
            </a:r>
            <a:r>
              <a:rPr sz="1400" b="1" spc="-3" dirty="0">
                <a:latin typeface="Arial"/>
                <a:cs typeface="Arial"/>
              </a:rPr>
              <a:t>l</a:t>
            </a:r>
            <a:r>
              <a:rPr sz="1400" b="1" dirty="0">
                <a:latin typeface="Arial"/>
                <a:cs typeface="Arial"/>
              </a:rPr>
              <a:t>thc</a:t>
            </a:r>
            <a:r>
              <a:rPr sz="1400" b="1" spc="-3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re Data</a:t>
            </a:r>
            <a:r>
              <a:rPr sz="1400" b="1" spc="-3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Mo</a:t>
            </a:r>
            <a:r>
              <a:rPr sz="1400" b="1" spc="-3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els</a:t>
            </a:r>
            <a:endParaRPr sz="1400" dirty="0">
              <a:latin typeface="Arial"/>
              <a:cs typeface="Arial"/>
            </a:endParaRPr>
          </a:p>
          <a:p>
            <a:pPr marL="4332">
              <a:spcBef>
                <a:spcPts val="51"/>
              </a:spcBef>
            </a:pPr>
            <a:r>
              <a:rPr sz="1400" dirty="0">
                <a:latin typeface="Arial"/>
                <a:cs typeface="Arial"/>
              </a:rPr>
              <a:t>Al</a:t>
            </a:r>
            <a:r>
              <a:rPr sz="1400" spc="-3" dirty="0">
                <a:latin typeface="Arial"/>
                <a:cs typeface="Arial"/>
              </a:rPr>
              <a:t>b</a:t>
            </a:r>
            <a:r>
              <a:rPr sz="1400" dirty="0">
                <a:latin typeface="Arial"/>
                <a:cs typeface="Arial"/>
              </a:rPr>
              <a:t>ert</a:t>
            </a:r>
            <a:r>
              <a:rPr sz="1400" spc="-2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Dun</a:t>
            </a:r>
            <a:r>
              <a:rPr sz="1400" spc="-3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ugan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985481" y="2564929"/>
            <a:ext cx="2179989" cy="50295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32"/>
            <a:r>
              <a:rPr sz="1400" b="1" dirty="0">
                <a:latin typeface="Arial"/>
                <a:cs typeface="Arial"/>
              </a:rPr>
              <a:t>The</a:t>
            </a:r>
            <a:r>
              <a:rPr sz="1400" b="1" spc="-3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Res</a:t>
            </a:r>
            <a:r>
              <a:rPr sz="1400" b="1" spc="-3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arch</a:t>
            </a:r>
            <a:r>
              <a:rPr sz="1400" b="1" spc="-2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Lifec</a:t>
            </a:r>
            <a:r>
              <a:rPr sz="1400" b="1" spc="-3" dirty="0">
                <a:latin typeface="Arial"/>
                <a:cs typeface="Arial"/>
              </a:rPr>
              <a:t>y</a:t>
            </a:r>
            <a:r>
              <a:rPr sz="1400" b="1" dirty="0">
                <a:latin typeface="Arial"/>
                <a:cs typeface="Arial"/>
              </a:rPr>
              <a:t>cle</a:t>
            </a:r>
            <a:endParaRPr sz="1400" dirty="0">
              <a:latin typeface="Arial"/>
              <a:cs typeface="Arial"/>
            </a:endParaRPr>
          </a:p>
          <a:p>
            <a:pPr marL="4332">
              <a:spcBef>
                <a:spcPts val="51"/>
              </a:spcBef>
            </a:pPr>
            <a:r>
              <a:rPr sz="1400" dirty="0">
                <a:latin typeface="Arial"/>
                <a:cs typeface="Arial"/>
              </a:rPr>
              <a:t>M</a:t>
            </a:r>
            <a:r>
              <a:rPr sz="1400" spc="-3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xime Can</a:t>
            </a:r>
            <a:r>
              <a:rPr sz="1400" spc="-3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esson,</a:t>
            </a:r>
            <a:r>
              <a:rPr sz="1400" spc="-2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M.D.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296217" y="3197446"/>
            <a:ext cx="1217188" cy="229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32"/>
            <a:r>
              <a:rPr sz="1400" b="1" dirty="0">
                <a:latin typeface="Arial"/>
                <a:cs typeface="Arial"/>
              </a:rPr>
              <a:t>2:</a:t>
            </a:r>
            <a:r>
              <a:rPr sz="1400" b="1" spc="-3" dirty="0">
                <a:latin typeface="Arial"/>
                <a:cs typeface="Arial"/>
              </a:rPr>
              <a:t>0</a:t>
            </a:r>
            <a:r>
              <a:rPr sz="1400" b="1" dirty="0">
                <a:latin typeface="Arial"/>
                <a:cs typeface="Arial"/>
              </a:rPr>
              <a:t>0 - 2:</a:t>
            </a:r>
            <a:r>
              <a:rPr sz="1400" b="1" spc="-3" dirty="0">
                <a:latin typeface="Arial"/>
                <a:cs typeface="Arial"/>
              </a:rPr>
              <a:t>3</a:t>
            </a:r>
            <a:r>
              <a:rPr sz="1400" b="1" dirty="0">
                <a:latin typeface="Arial"/>
                <a:cs typeface="Arial"/>
              </a:rPr>
              <a:t>0pm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44642" y="3198923"/>
            <a:ext cx="2542513" cy="7044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32" marR="4332">
              <a:lnSpc>
                <a:spcPct val="106500"/>
              </a:lnSpc>
            </a:pPr>
            <a:r>
              <a:rPr sz="1400" b="1" dirty="0">
                <a:latin typeface="Arial"/>
                <a:cs typeface="Arial"/>
              </a:rPr>
              <a:t>Ex</a:t>
            </a:r>
            <a:r>
              <a:rPr sz="1400" b="1" spc="-3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mple of </a:t>
            </a:r>
            <a:r>
              <a:rPr sz="1400" b="1" spc="-3" dirty="0">
                <a:latin typeface="Arial"/>
                <a:cs typeface="Arial"/>
              </a:rPr>
              <a:t>M</a:t>
            </a:r>
            <a:r>
              <a:rPr sz="1400" b="1" dirty="0">
                <a:latin typeface="Arial"/>
                <a:cs typeface="Arial"/>
              </a:rPr>
              <a:t>achine</a:t>
            </a:r>
            <a:r>
              <a:rPr sz="1400" b="1" spc="-2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Learning</a:t>
            </a:r>
            <a:r>
              <a:rPr sz="1400" b="1" spc="-3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 Action</a:t>
            </a:r>
            <a:endParaRPr sz="1400" dirty="0">
              <a:latin typeface="Arial"/>
              <a:cs typeface="Arial"/>
            </a:endParaRPr>
          </a:p>
          <a:p>
            <a:pPr marL="4332">
              <a:spcBef>
                <a:spcPts val="51"/>
              </a:spcBef>
            </a:pPr>
            <a:r>
              <a:rPr sz="1400" dirty="0">
                <a:latin typeface="Arial"/>
                <a:cs typeface="Arial"/>
              </a:rPr>
              <a:t>Al</a:t>
            </a:r>
            <a:r>
              <a:rPr sz="1400" spc="-3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x Bui,</a:t>
            </a:r>
            <a:r>
              <a:rPr sz="1400" spc="-3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Ph.D.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985481" y="3197446"/>
            <a:ext cx="3118696" cy="933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32" marR="45269">
              <a:lnSpc>
                <a:spcPct val="106500"/>
              </a:lnSpc>
            </a:pPr>
            <a:r>
              <a:rPr sz="1400" b="1" dirty="0">
                <a:latin typeface="Arial"/>
                <a:cs typeface="Arial"/>
              </a:rPr>
              <a:t>Options</a:t>
            </a:r>
            <a:r>
              <a:rPr sz="1400" b="1" spc="-3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for C</a:t>
            </a:r>
            <a:r>
              <a:rPr sz="1400" b="1" spc="-3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mm</a:t>
            </a:r>
            <a:r>
              <a:rPr sz="1400" b="1" spc="-3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rcializatio</a:t>
            </a:r>
            <a:r>
              <a:rPr sz="1400" b="1" spc="-3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, Inno</a:t>
            </a:r>
            <a:r>
              <a:rPr sz="1400" b="1" spc="-3" dirty="0">
                <a:latin typeface="Arial"/>
                <a:cs typeface="Arial"/>
              </a:rPr>
              <a:t>v</a:t>
            </a:r>
            <a:r>
              <a:rPr sz="1400" b="1" dirty="0">
                <a:latin typeface="Arial"/>
                <a:cs typeface="Arial"/>
              </a:rPr>
              <a:t>atio</a:t>
            </a:r>
            <a:r>
              <a:rPr sz="1400" b="1" spc="-3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, </a:t>
            </a:r>
            <a:r>
              <a:rPr sz="1400" b="1" spc="-3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nd I</a:t>
            </a:r>
            <a:r>
              <a:rPr sz="1400" b="1" spc="-3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cub</a:t>
            </a:r>
            <a:r>
              <a:rPr sz="1400" b="1" spc="-3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tion</a:t>
            </a:r>
            <a:endParaRPr sz="1400" dirty="0">
              <a:latin typeface="Arial"/>
              <a:cs typeface="Arial"/>
            </a:endParaRPr>
          </a:p>
          <a:p>
            <a:pPr marL="4332" marR="4332">
              <a:lnSpc>
                <a:spcPts val="727"/>
              </a:lnSpc>
              <a:spcBef>
                <a:spcPts val="135"/>
              </a:spcBef>
            </a:pPr>
            <a:endParaRPr lang="en-US" sz="1400" dirty="0" smtClean="0">
              <a:latin typeface="Arial"/>
              <a:cs typeface="Arial"/>
            </a:endParaRPr>
          </a:p>
          <a:p>
            <a:pPr marL="4332" marR="4332">
              <a:lnSpc>
                <a:spcPts val="727"/>
              </a:lnSpc>
              <a:spcBef>
                <a:spcPts val="135"/>
              </a:spcBef>
            </a:pPr>
            <a:r>
              <a:rPr sz="1400" dirty="0" smtClean="0">
                <a:latin typeface="Arial"/>
                <a:cs typeface="Arial"/>
              </a:rPr>
              <a:t>Amir</a:t>
            </a:r>
            <a:r>
              <a:rPr sz="1400" spc="-2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Nai</a:t>
            </a:r>
            <a:r>
              <a:rPr sz="1400" spc="-3" dirty="0">
                <a:latin typeface="Arial"/>
                <a:cs typeface="Arial"/>
              </a:rPr>
              <a:t>b</a:t>
            </a:r>
            <a:r>
              <a:rPr sz="1400" dirty="0">
                <a:latin typeface="Arial"/>
                <a:cs typeface="Arial"/>
              </a:rPr>
              <a:t>erg</a:t>
            </a:r>
            <a:r>
              <a:rPr sz="1400" spc="-2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|</a:t>
            </a:r>
            <a:r>
              <a:rPr sz="1400" spc="-2" dirty="0">
                <a:latin typeface="Arial"/>
                <a:cs typeface="Arial"/>
              </a:rPr>
              <a:t> </a:t>
            </a:r>
            <a:r>
              <a:rPr sz="1400" spc="2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esert H</a:t>
            </a:r>
            <a:r>
              <a:rPr sz="1400" spc="-3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rse Gr</a:t>
            </a:r>
            <a:r>
              <a:rPr sz="1400" spc="-3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nt </a:t>
            </a:r>
            <a:endParaRPr lang="en-US" sz="1400" dirty="0" smtClean="0">
              <a:latin typeface="Arial"/>
              <a:cs typeface="Arial"/>
            </a:endParaRPr>
          </a:p>
          <a:p>
            <a:pPr marL="4332" marR="4332">
              <a:lnSpc>
                <a:spcPts val="727"/>
              </a:lnSpc>
              <a:spcBef>
                <a:spcPts val="135"/>
              </a:spcBef>
            </a:pPr>
            <a:endParaRPr lang="en-US" sz="1400" dirty="0">
              <a:latin typeface="Arial"/>
              <a:cs typeface="Arial"/>
            </a:endParaRPr>
          </a:p>
          <a:p>
            <a:pPr marL="4332" marR="4332">
              <a:lnSpc>
                <a:spcPts val="727"/>
              </a:lnSpc>
              <a:spcBef>
                <a:spcPts val="135"/>
              </a:spcBef>
            </a:pPr>
            <a:r>
              <a:rPr sz="1400" dirty="0" smtClean="0">
                <a:latin typeface="Arial"/>
                <a:cs typeface="Arial"/>
              </a:rPr>
              <a:t>L</a:t>
            </a:r>
            <a:r>
              <a:rPr sz="1400" spc="-3" dirty="0" smtClean="0">
                <a:latin typeface="Arial"/>
                <a:cs typeface="Arial"/>
              </a:rPr>
              <a:t>u</a:t>
            </a:r>
            <a:r>
              <a:rPr sz="1400" dirty="0" smtClean="0">
                <a:latin typeface="Arial"/>
                <a:cs typeface="Arial"/>
              </a:rPr>
              <a:t>ke </a:t>
            </a:r>
            <a:r>
              <a:rPr sz="1400" dirty="0">
                <a:latin typeface="Arial"/>
                <a:cs typeface="Arial"/>
              </a:rPr>
              <a:t>Macyszyn,</a:t>
            </a:r>
            <a:r>
              <a:rPr sz="1400" spc="-3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M.D.,</a:t>
            </a:r>
            <a:r>
              <a:rPr sz="1400" spc="-2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</a:t>
            </a:r>
            <a:r>
              <a:rPr sz="1400" spc="-3" dirty="0">
                <a:latin typeface="Arial"/>
                <a:cs typeface="Arial"/>
              </a:rPr>
              <a:t>.</a:t>
            </a:r>
            <a:r>
              <a:rPr sz="1400" dirty="0">
                <a:latin typeface="Arial"/>
                <a:cs typeface="Arial"/>
              </a:rPr>
              <a:t>S.</a:t>
            </a:r>
          </a:p>
        </p:txBody>
      </p:sp>
      <p:sp>
        <p:nvSpPr>
          <p:cNvPr id="34" name="object 34"/>
          <p:cNvSpPr/>
          <p:nvPr/>
        </p:nvSpPr>
        <p:spPr>
          <a:xfrm flipH="1">
            <a:off x="6687155" y="912421"/>
            <a:ext cx="87717" cy="3218489"/>
          </a:xfrm>
          <a:custGeom>
            <a:avLst/>
            <a:gdLst/>
            <a:ahLst/>
            <a:cxnLst/>
            <a:rect l="l" t="t" r="r" b="b"/>
            <a:pathLst>
              <a:path h="4306015">
                <a:moveTo>
                  <a:pt x="0" y="0"/>
                </a:moveTo>
                <a:lnTo>
                  <a:pt x="0" y="4306015"/>
                </a:lnTo>
              </a:path>
            </a:pathLst>
          </a:custGeom>
          <a:ln w="592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614"/>
          </a:p>
        </p:txBody>
      </p:sp>
      <p:sp>
        <p:nvSpPr>
          <p:cNvPr id="35" name="object 35"/>
          <p:cNvSpPr/>
          <p:nvPr/>
        </p:nvSpPr>
        <p:spPr>
          <a:xfrm>
            <a:off x="4014918" y="1823711"/>
            <a:ext cx="5727597" cy="45719"/>
          </a:xfrm>
          <a:custGeom>
            <a:avLst/>
            <a:gdLst/>
            <a:ahLst/>
            <a:cxnLst/>
            <a:rect l="l" t="t" r="r" b="b"/>
            <a:pathLst>
              <a:path w="9211586">
                <a:moveTo>
                  <a:pt x="0" y="0"/>
                </a:moveTo>
                <a:lnTo>
                  <a:pt x="9211586" y="0"/>
                </a:lnTo>
              </a:path>
            </a:pathLst>
          </a:custGeom>
          <a:ln w="592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614"/>
          </a:p>
        </p:txBody>
      </p:sp>
      <p:sp>
        <p:nvSpPr>
          <p:cNvPr id="36" name="object 36"/>
          <p:cNvSpPr/>
          <p:nvPr/>
        </p:nvSpPr>
        <p:spPr>
          <a:xfrm>
            <a:off x="3979980" y="3104583"/>
            <a:ext cx="5762534" cy="47041"/>
          </a:xfrm>
          <a:custGeom>
            <a:avLst/>
            <a:gdLst/>
            <a:ahLst/>
            <a:cxnLst/>
            <a:rect l="l" t="t" r="r" b="b"/>
            <a:pathLst>
              <a:path w="9211586">
                <a:moveTo>
                  <a:pt x="0" y="0"/>
                </a:moveTo>
                <a:lnTo>
                  <a:pt x="9211586" y="0"/>
                </a:lnTo>
              </a:path>
            </a:pathLst>
          </a:custGeom>
          <a:ln w="592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614"/>
          </a:p>
        </p:txBody>
      </p:sp>
      <p:sp>
        <p:nvSpPr>
          <p:cNvPr id="37" name="object 37"/>
          <p:cNvSpPr/>
          <p:nvPr/>
        </p:nvSpPr>
        <p:spPr>
          <a:xfrm flipV="1">
            <a:off x="4014917" y="2435466"/>
            <a:ext cx="5727597" cy="45719"/>
          </a:xfrm>
          <a:custGeom>
            <a:avLst/>
            <a:gdLst/>
            <a:ahLst/>
            <a:cxnLst/>
            <a:rect l="l" t="t" r="r" b="b"/>
            <a:pathLst>
              <a:path w="9211586">
                <a:moveTo>
                  <a:pt x="0" y="0"/>
                </a:moveTo>
                <a:lnTo>
                  <a:pt x="9211586" y="0"/>
                </a:lnTo>
              </a:path>
            </a:pathLst>
          </a:custGeom>
          <a:ln w="592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614"/>
          </a:p>
        </p:txBody>
      </p:sp>
      <p:sp>
        <p:nvSpPr>
          <p:cNvPr id="38" name="object 38"/>
          <p:cNvSpPr txBox="1"/>
          <p:nvPr/>
        </p:nvSpPr>
        <p:spPr>
          <a:xfrm>
            <a:off x="2296217" y="4190576"/>
            <a:ext cx="1176009" cy="2505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32"/>
            <a:r>
              <a:rPr sz="1400" b="1" dirty="0">
                <a:solidFill>
                  <a:srgbClr val="053C70"/>
                </a:solidFill>
                <a:latin typeface="Arial"/>
                <a:cs typeface="Arial"/>
              </a:rPr>
              <a:t>2:30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53C70"/>
                </a:solidFill>
                <a:latin typeface="Arial"/>
                <a:cs typeface="Arial"/>
              </a:rPr>
              <a:t>-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53C70"/>
                </a:solidFill>
                <a:latin typeface="Arial"/>
                <a:cs typeface="Arial"/>
              </a:rPr>
              <a:t>3:00pm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144642" y="4203943"/>
            <a:ext cx="971584" cy="2391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32"/>
            <a:r>
              <a:rPr sz="1400" b="1" dirty="0">
                <a:solidFill>
                  <a:srgbClr val="053C70"/>
                </a:solidFill>
                <a:latin typeface="Arial"/>
                <a:cs typeface="Arial"/>
              </a:rPr>
              <a:t>Break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277688" y="4823359"/>
            <a:ext cx="1234197" cy="2503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32"/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3:00 </a:t>
            </a:r>
            <a:r>
              <a:rPr sz="1400" b="1" spc="-3" dirty="0">
                <a:solidFill>
                  <a:srgbClr val="053C70"/>
                </a:solidFill>
                <a:latin typeface="Arial"/>
                <a:cs typeface="Arial"/>
              </a:rPr>
              <a:t>-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3:45pm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144642" y="4798752"/>
            <a:ext cx="5664376" cy="63373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32"/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Panel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Discussion: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The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F</a:t>
            </a:r>
            <a:r>
              <a:rPr sz="1400" b="1" spc="-9" dirty="0">
                <a:solidFill>
                  <a:srgbClr val="053C70"/>
                </a:solidFill>
                <a:latin typeface="Arial"/>
                <a:cs typeface="Arial"/>
              </a:rPr>
              <a:t>u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t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ure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of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Data</a:t>
            </a:r>
            <a:r>
              <a:rPr sz="1400" b="1" spc="-29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Ana</a:t>
            </a:r>
            <a:r>
              <a:rPr sz="1400" b="1" spc="-7" dirty="0">
                <a:solidFill>
                  <a:srgbClr val="053C70"/>
                </a:solidFill>
                <a:latin typeface="Arial"/>
                <a:cs typeface="Arial"/>
              </a:rPr>
              <a:t>l</a:t>
            </a:r>
            <a:r>
              <a:rPr sz="1400" b="1" spc="-3" dirty="0">
                <a:solidFill>
                  <a:srgbClr val="053C70"/>
                </a:solidFill>
                <a:latin typeface="Arial"/>
                <a:cs typeface="Arial"/>
              </a:rPr>
              <a:t>ytics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3" dirty="0">
                <a:solidFill>
                  <a:srgbClr val="053C70"/>
                </a:solidFill>
                <a:latin typeface="Arial"/>
                <a:cs typeface="Arial"/>
              </a:rPr>
              <a:t>at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UCLA/UC</a:t>
            </a:r>
            <a:r>
              <a:rPr sz="1400" b="1" spc="2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Health</a:t>
            </a:r>
            <a:endParaRPr sz="1400" dirty="0">
              <a:latin typeface="Arial"/>
              <a:cs typeface="Arial"/>
            </a:endParaRPr>
          </a:p>
          <a:p>
            <a:pPr marL="4332">
              <a:lnSpc>
                <a:spcPts val="740"/>
              </a:lnSpc>
            </a:pPr>
            <a:endParaRPr lang="en-US" sz="1400" dirty="0" smtClean="0">
              <a:latin typeface="Arial"/>
              <a:cs typeface="Arial"/>
            </a:endParaRPr>
          </a:p>
          <a:p>
            <a:pPr marL="4332">
              <a:lnSpc>
                <a:spcPts val="740"/>
              </a:lnSpc>
            </a:pPr>
            <a:r>
              <a:rPr sz="1400" dirty="0" smtClean="0">
                <a:latin typeface="Arial"/>
                <a:cs typeface="Arial"/>
              </a:rPr>
              <a:t>Liz 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3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gel |</a:t>
            </a:r>
            <a:r>
              <a:rPr sz="1400" spc="-41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Atul Butte,</a:t>
            </a:r>
            <a:r>
              <a:rPr sz="1400" spc="-3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M.D., P</a:t>
            </a:r>
            <a:r>
              <a:rPr sz="1400" spc="-3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.D. |</a:t>
            </a:r>
            <a:r>
              <a:rPr sz="1400" spc="-2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</a:t>
            </a:r>
            <a:r>
              <a:rPr sz="1400" spc="-3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iel</a:t>
            </a:r>
            <a:r>
              <a:rPr sz="1400" spc="-3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Gesc</a:t>
            </a:r>
            <a:r>
              <a:rPr sz="1400" spc="-3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win</a:t>
            </a:r>
            <a:r>
              <a:rPr sz="1400" spc="-3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, M.D., P</a:t>
            </a:r>
            <a:r>
              <a:rPr sz="1400" spc="-3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.D.</a:t>
            </a:r>
          </a:p>
          <a:p>
            <a:pPr marL="4332">
              <a:spcBef>
                <a:spcPts val="51"/>
              </a:spcBef>
            </a:pPr>
            <a:r>
              <a:rPr lang="en-US" sz="1400" dirty="0" smtClean="0">
                <a:latin typeface="Arial"/>
                <a:cs typeface="Arial"/>
              </a:rPr>
              <a:t>Christopher Saigal, M.D. | </a:t>
            </a:r>
            <a:r>
              <a:rPr sz="1400" dirty="0" smtClean="0">
                <a:latin typeface="Arial"/>
                <a:cs typeface="Arial"/>
              </a:rPr>
              <a:t>M</a:t>
            </a:r>
            <a:r>
              <a:rPr sz="1400" spc="-3" dirty="0" smtClean="0">
                <a:latin typeface="Arial"/>
                <a:cs typeface="Arial"/>
              </a:rPr>
              <a:t>o</a:t>
            </a:r>
            <a:r>
              <a:rPr sz="1400" dirty="0" smtClean="0">
                <a:latin typeface="Arial"/>
                <a:cs typeface="Arial"/>
              </a:rPr>
              <a:t>h</a:t>
            </a:r>
            <a:r>
              <a:rPr sz="1400" spc="-3" dirty="0" smtClean="0">
                <a:latin typeface="Arial"/>
                <a:cs typeface="Arial"/>
              </a:rPr>
              <a:t>a</a:t>
            </a:r>
            <a:r>
              <a:rPr sz="1400" dirty="0" smtClean="0">
                <a:latin typeface="Arial"/>
                <a:cs typeface="Arial"/>
              </a:rPr>
              <a:t>mmed</a:t>
            </a:r>
            <a:r>
              <a:rPr sz="1400" spc="-3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Mahb</a:t>
            </a:r>
            <a:r>
              <a:rPr sz="1400" spc="-3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uba, M.D. (</a:t>
            </a:r>
            <a:r>
              <a:rPr sz="1400" spc="-3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3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er</a:t>
            </a:r>
            <a:r>
              <a:rPr sz="1400" spc="-3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tor)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281211" y="5562244"/>
            <a:ext cx="1206020" cy="2532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32"/>
            <a:r>
              <a:rPr sz="1400" b="1" spc="-5" dirty="0" smtClean="0">
                <a:solidFill>
                  <a:srgbClr val="053C70"/>
                </a:solidFill>
                <a:latin typeface="Arial"/>
                <a:cs typeface="Arial"/>
              </a:rPr>
              <a:t>3:45</a:t>
            </a:r>
            <a:r>
              <a:rPr lang="en-US" sz="1400" b="1" spc="-5" dirty="0" smtClean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lang="en-US" sz="1400" b="1" spc="-5" dirty="0">
                <a:solidFill>
                  <a:srgbClr val="053C70"/>
                </a:solidFill>
                <a:latin typeface="Arial"/>
                <a:cs typeface="Arial"/>
              </a:rPr>
              <a:t>-</a:t>
            </a:r>
            <a:r>
              <a:rPr lang="en-US" sz="1400" b="1" spc="-5" dirty="0" smtClean="0">
                <a:solidFill>
                  <a:srgbClr val="053C70"/>
                </a:solidFill>
                <a:latin typeface="Arial"/>
                <a:cs typeface="Arial"/>
              </a:rPr>
              <a:t> 4:00pm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144642" y="5562244"/>
            <a:ext cx="5664376" cy="5279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32"/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Closing</a:t>
            </a:r>
            <a:r>
              <a:rPr sz="1400" b="1" spc="-2" dirty="0">
                <a:solidFill>
                  <a:srgbClr val="053C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53C70"/>
                </a:solidFill>
                <a:latin typeface="Arial"/>
                <a:cs typeface="Arial"/>
              </a:rPr>
              <a:t>Remarks</a:t>
            </a:r>
            <a:endParaRPr sz="1400" dirty="0">
              <a:latin typeface="Arial"/>
              <a:cs typeface="Arial"/>
            </a:endParaRPr>
          </a:p>
          <a:p>
            <a:pPr marL="4332">
              <a:spcBef>
                <a:spcPts val="51"/>
              </a:spcBef>
            </a:pPr>
            <a:r>
              <a:rPr sz="1400" dirty="0">
                <a:latin typeface="Arial"/>
                <a:cs typeface="Arial"/>
              </a:rPr>
              <a:t>Mich</a:t>
            </a:r>
            <a:r>
              <a:rPr sz="1400" spc="-3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el Pfe</a:t>
            </a:r>
            <a:r>
              <a:rPr sz="1400" spc="-15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fe</a:t>
            </a:r>
            <a:r>
              <a:rPr sz="1400" spc="-39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, M.D. |</a:t>
            </a:r>
            <a:r>
              <a:rPr sz="1400" spc="-3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Moha</a:t>
            </a:r>
            <a:r>
              <a:rPr sz="1400" spc="-3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med </a:t>
            </a:r>
            <a:r>
              <a:rPr sz="1400" spc="-3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2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b</a:t>
            </a:r>
            <a:r>
              <a:rPr sz="1400" spc="-3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uba, M.D.</a:t>
            </a:r>
          </a:p>
        </p:txBody>
      </p:sp>
      <p:sp>
        <p:nvSpPr>
          <p:cNvPr id="47" name="Title 46"/>
          <p:cNvSpPr>
            <a:spLocks noGrp="1"/>
          </p:cNvSpPr>
          <p:nvPr>
            <p:ph type="title"/>
          </p:nvPr>
        </p:nvSpPr>
        <p:spPr>
          <a:xfrm>
            <a:off x="517473" y="17393"/>
            <a:ext cx="11122889" cy="769623"/>
          </a:xfrm>
        </p:spPr>
        <p:txBody>
          <a:bodyPr/>
          <a:lstStyle/>
          <a:p>
            <a:r>
              <a:rPr lang="en-US" dirty="0" smtClean="0"/>
              <a:t>UCLA Health Day Day</a:t>
            </a:r>
            <a:r>
              <a:rPr lang="en-US" dirty="0"/>
              <a:t> </a:t>
            </a:r>
            <a:r>
              <a:rPr lang="en-US" dirty="0" smtClean="0"/>
              <a:t>Afternoon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6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28208" y="1527391"/>
            <a:ext cx="3229392" cy="1079141"/>
          </a:xfrm>
        </p:spPr>
        <p:txBody>
          <a:bodyPr/>
          <a:lstStyle/>
          <a:p>
            <a:r>
              <a:rPr lang="en-US" dirty="0" smtClean="0"/>
              <a:t>Data Day Logistics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497602" y="1510926"/>
            <a:ext cx="6807707" cy="3659589"/>
          </a:xfrm>
        </p:spPr>
        <p:txBody>
          <a:bodyPr/>
          <a:lstStyle/>
          <a:p>
            <a:pPr lvl="0"/>
            <a:endParaRPr lang="en-US" sz="1800" b="1" dirty="0" smtClean="0"/>
          </a:p>
          <a:p>
            <a:pPr lvl="0"/>
            <a:r>
              <a:rPr lang="en-US" sz="2800" b="1" dirty="0" err="1" smtClean="0"/>
              <a:t>WiFi</a:t>
            </a:r>
            <a:r>
              <a:rPr lang="en-US" sz="2800" b="1" dirty="0" smtClean="0"/>
              <a:t> </a:t>
            </a:r>
            <a:r>
              <a:rPr lang="en-US" sz="2800" b="1" dirty="0"/>
              <a:t>Information</a:t>
            </a:r>
            <a:r>
              <a:rPr lang="en-US" sz="2800" dirty="0"/>
              <a:t>:</a:t>
            </a:r>
          </a:p>
          <a:p>
            <a:pPr lvl="1"/>
            <a:r>
              <a:rPr lang="en-US" dirty="0"/>
              <a:t>Network: </a:t>
            </a:r>
            <a:r>
              <a:rPr lang="en-US" dirty="0" err="1"/>
              <a:t>LCC_Meetings</a:t>
            </a:r>
            <a:endParaRPr lang="en-US" dirty="0"/>
          </a:p>
          <a:p>
            <a:pPr lvl="1"/>
            <a:r>
              <a:rPr lang="en-US" dirty="0" smtClean="0"/>
              <a:t>Password: </a:t>
            </a:r>
            <a:r>
              <a:rPr lang="en-US" dirty="0"/>
              <a:t>LCC2019</a:t>
            </a:r>
          </a:p>
          <a:p>
            <a:pPr lvl="0"/>
            <a:endParaRPr lang="en-US" sz="1800" b="1" dirty="0" smtClean="0"/>
          </a:p>
          <a:p>
            <a:pPr lvl="0"/>
            <a:r>
              <a:rPr lang="en-US" sz="2800" b="1" dirty="0" smtClean="0"/>
              <a:t>Restrooms</a:t>
            </a:r>
            <a:endParaRPr lang="en-US" sz="2800" dirty="0"/>
          </a:p>
          <a:p>
            <a:pPr lvl="1"/>
            <a:r>
              <a:rPr lang="en-US" dirty="0"/>
              <a:t>L</a:t>
            </a:r>
            <a:r>
              <a:rPr lang="en-US" dirty="0" smtClean="0"/>
              <a:t>ocated outside </a:t>
            </a:r>
            <a:r>
              <a:rPr lang="en-US" dirty="0"/>
              <a:t>the ballroom by the Group Registration </a:t>
            </a:r>
            <a:r>
              <a:rPr lang="en-US" dirty="0" smtClean="0"/>
              <a:t>desk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60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28208" y="1527391"/>
            <a:ext cx="3229392" cy="1079141"/>
          </a:xfrm>
        </p:spPr>
        <p:txBody>
          <a:bodyPr/>
          <a:lstStyle/>
          <a:p>
            <a:r>
              <a:rPr lang="en-US" dirty="0" smtClean="0"/>
              <a:t>Data Day Service Booths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497602" y="1510926"/>
            <a:ext cx="6807707" cy="3659589"/>
          </a:xfrm>
        </p:spPr>
        <p:txBody>
          <a:bodyPr/>
          <a:lstStyle/>
          <a:p>
            <a:pPr lvl="0"/>
            <a:endParaRPr lang="en-US" sz="1800" b="1" dirty="0" smtClean="0"/>
          </a:p>
          <a:p>
            <a:pPr lvl="0"/>
            <a:r>
              <a:rPr lang="en-US" sz="2800" b="1" dirty="0" smtClean="0"/>
              <a:t>OHIA Booth</a:t>
            </a:r>
            <a:r>
              <a:rPr lang="en-US" sz="2800" dirty="0" smtClean="0"/>
              <a:t>:</a:t>
            </a:r>
            <a:endParaRPr lang="en-US" sz="2800" dirty="0"/>
          </a:p>
          <a:p>
            <a:pPr marL="800106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Open from 12pm – 3pm</a:t>
            </a:r>
            <a:endParaRPr lang="en-US" dirty="0"/>
          </a:p>
          <a:p>
            <a:pPr lvl="0"/>
            <a:endParaRPr lang="en-US" sz="1800" b="1" dirty="0" smtClean="0"/>
          </a:p>
          <a:p>
            <a:pPr lvl="0"/>
            <a:r>
              <a:rPr lang="en-US" sz="2800" b="1" dirty="0" smtClean="0"/>
              <a:t>CTSI Booth:</a:t>
            </a:r>
            <a:endParaRPr lang="en-US" sz="2800" dirty="0"/>
          </a:p>
          <a:p>
            <a:pPr marL="800106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Open during all breaks (10:30-11am, 12-1pm, 2:30-3pm)</a:t>
            </a:r>
          </a:p>
          <a:p>
            <a:pPr marL="800106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Open from 1:30-2pm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53397"/>
      </p:ext>
    </p:extLst>
  </p:cSld>
  <p:clrMapOvr>
    <a:masterClrMapping/>
  </p:clrMapOvr>
</p:sld>
</file>

<file path=ppt/theme/theme1.xml><?xml version="1.0" encoding="utf-8"?>
<a:theme xmlns:a="http://schemas.openxmlformats.org/drawingml/2006/main" name="UCLA Health IT">
  <a:themeElements>
    <a:clrScheme name="UCLA Health I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4BF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3284BF"/>
      </a:hlink>
      <a:folHlink>
        <a:srgbClr val="6F3B55"/>
      </a:folHlink>
    </a:clrScheme>
    <a:fontScheme name="Health 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la-health-it-widescreen-template" id="{6450A17F-0830-4E3B-B764-A19FF6B672E2}" vid="{AE6E0F8A-E291-469A-88C6-C107F3103C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UCLA Health IT Widescreen Template</Template>
  <TotalTime>1717</TotalTime>
  <Words>351</Words>
  <Application>Microsoft Office PowerPoint</Application>
  <PresentationFormat>Widescreen</PresentationFormat>
  <Paragraphs>90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Proxima Nova</vt:lpstr>
      <vt:lpstr>UCLA Health IT</vt:lpstr>
      <vt:lpstr>UCLA Health Data Day</vt:lpstr>
      <vt:lpstr>UCLA Health Data Day Morning Agenda</vt:lpstr>
      <vt:lpstr>UCLA Health Day Day Afternoon Agenda</vt:lpstr>
      <vt:lpstr>PowerPoint Presentation</vt:lpstr>
      <vt:lpstr>PowerPoint Presentation</vt:lpstr>
    </vt:vector>
  </TitlesOfParts>
  <Company>UCLA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(Arial Bold)</dc:title>
  <dc:creator>Mahbouba, Mohammed MD</dc:creator>
  <cp:lastModifiedBy>Weaver, Andrew</cp:lastModifiedBy>
  <cp:revision>65</cp:revision>
  <cp:lastPrinted>2019-05-07T23:59:15Z</cp:lastPrinted>
  <dcterms:created xsi:type="dcterms:W3CDTF">2019-04-25T21:46:02Z</dcterms:created>
  <dcterms:modified xsi:type="dcterms:W3CDTF">2019-05-08T22:55:46Z</dcterms:modified>
</cp:coreProperties>
</file>